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0" r:id="rId10"/>
    <p:sldId id="263" r:id="rId11"/>
    <p:sldId id="274" r:id="rId12"/>
    <p:sldId id="272" r:id="rId13"/>
    <p:sldId id="273" r:id="rId14"/>
    <p:sldId id="264" r:id="rId15"/>
    <p:sldId id="265" r:id="rId16"/>
    <p:sldId id="269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97C"/>
    <a:srgbClr val="F1BD83"/>
    <a:srgbClr val="EA983E"/>
    <a:srgbClr val="FEFDF8"/>
    <a:srgbClr val="E8902F"/>
    <a:srgbClr val="E9973B"/>
    <a:srgbClr val="FF0066"/>
    <a:srgbClr val="EA9A42"/>
    <a:srgbClr val="E78921"/>
    <a:srgbClr val="EC7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17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42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43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94421" cy="210999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</a:p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  <a:endParaRPr kumimoji="1" lang="en-US" altLang="ja-JP" sz="36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仕組み</a:t>
            </a:r>
            <a:endParaRPr kumimoji="1" lang="en-US" altLang="ja-JP" dirty="0"/>
          </a:p>
          <a:p>
            <a:r>
              <a:rPr lang="ja-JP" altLang="en-US" dirty="0"/>
              <a:t>都道府県名</a:t>
            </a:r>
            <a:endParaRPr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実際に使う名詞のトレーニングデータ</a:t>
            </a:r>
            <a:r>
              <a:rPr kumimoji="1" lang="en-US" altLang="ja-JP" dirty="0" err="1"/>
              <a:t>jonny</a:t>
            </a:r>
            <a:endParaRPr kumimoji="1" lang="en-US" altLang="ja-JP" dirty="0"/>
          </a:p>
          <a:p>
            <a:r>
              <a:rPr lang="ja-JP" altLang="en-US" dirty="0"/>
              <a:t>名詞で判別</a:t>
            </a:r>
            <a:endParaRPr kumimoji="1" lang="en-US" altLang="ja-JP" dirty="0"/>
          </a:p>
          <a:p>
            <a:r>
              <a:rPr kumimoji="1" lang="en-US" altLang="ja-JP" dirty="0" err="1"/>
              <a:t>Mecab</a:t>
            </a:r>
            <a:r>
              <a:rPr kumimoji="1" lang="ja-JP" altLang="en-US" dirty="0"/>
              <a:t>で文章から名刺を抽出→予測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A42EEF-E3D6-46D6-8AA1-60AA53B39EFC}"/>
              </a:ext>
            </a:extLst>
          </p:cNvPr>
          <p:cNvSpPr/>
          <p:nvPr/>
        </p:nvSpPr>
        <p:spPr>
          <a:xfrm>
            <a:off x="10327408" y="2623056"/>
            <a:ext cx="1788160" cy="3420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5019F01-CDAF-40BF-8F16-C36818AB7ED3}"/>
              </a:ext>
            </a:extLst>
          </p:cNvPr>
          <p:cNvSpPr/>
          <p:nvPr/>
        </p:nvSpPr>
        <p:spPr>
          <a:xfrm>
            <a:off x="8128000" y="2623056"/>
            <a:ext cx="1788160" cy="3420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EBE825-C946-4A6C-B1CF-1701DEEEFE70}"/>
              </a:ext>
            </a:extLst>
          </p:cNvPr>
          <p:cNvSpPr/>
          <p:nvPr/>
        </p:nvSpPr>
        <p:spPr>
          <a:xfrm>
            <a:off x="5860931" y="2623057"/>
            <a:ext cx="1788160" cy="3420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C23348-6095-43B3-AD99-75833F7A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</a:t>
            </a:r>
            <a:r>
              <a:rPr kumimoji="1" lang="en-US" altLang="ja-JP" dirty="0" err="1"/>
              <a:t>astText</a:t>
            </a:r>
            <a:r>
              <a:rPr kumimoji="1" lang="ja-JP" altLang="en-US" dirty="0"/>
              <a:t>仕組み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FBD3240-C321-4086-801F-48F3F42971C2}"/>
              </a:ext>
            </a:extLst>
          </p:cNvPr>
          <p:cNvSpPr/>
          <p:nvPr/>
        </p:nvSpPr>
        <p:spPr>
          <a:xfrm>
            <a:off x="3724128" y="3316938"/>
            <a:ext cx="973726" cy="17126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8C8DDE-2243-4315-8A5A-59E84991D26A}"/>
              </a:ext>
            </a:extLst>
          </p:cNvPr>
          <p:cNvSpPr txBox="1"/>
          <p:nvPr/>
        </p:nvSpPr>
        <p:spPr>
          <a:xfrm>
            <a:off x="4989327" y="293763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犬</a:t>
            </a:r>
            <a:endParaRPr kumimoji="1" lang="ja-JP" altLang="en-US" sz="4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BA6016-03A7-4B4C-BC64-ACC036B703B2}"/>
              </a:ext>
            </a:extLst>
          </p:cNvPr>
          <p:cNvSpPr txBox="1"/>
          <p:nvPr/>
        </p:nvSpPr>
        <p:spPr>
          <a:xfrm>
            <a:off x="4723863" y="3982731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好き</a:t>
            </a:r>
            <a:endParaRPr kumimoji="1" lang="ja-JP" altLang="en-US" sz="4000" b="1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72E8BD-2DAC-4B73-956F-32D38F01B2E9}"/>
              </a:ext>
            </a:extLst>
          </p:cNvPr>
          <p:cNvCxnSpPr/>
          <p:nvPr/>
        </p:nvCxnSpPr>
        <p:spPr>
          <a:xfrm>
            <a:off x="5860931" y="38185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2768D3-3A5F-4236-8132-C07FEFA4E63C}"/>
              </a:ext>
            </a:extLst>
          </p:cNvPr>
          <p:cNvCxnSpPr/>
          <p:nvPr/>
        </p:nvCxnSpPr>
        <p:spPr>
          <a:xfrm>
            <a:off x="5860931" y="48853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DF0405-3E91-480C-B12F-C0CE16342A54}"/>
              </a:ext>
            </a:extLst>
          </p:cNvPr>
          <p:cNvSpPr txBox="1"/>
          <p:nvPr/>
        </p:nvSpPr>
        <p:spPr>
          <a:xfrm>
            <a:off x="8415939" y="2948970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0.01</a:t>
            </a:r>
            <a:endParaRPr kumimoji="1" lang="ja-JP" altLang="en-US" sz="4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51F1F9-DBAF-4CC8-A52C-73D83F26D53B}"/>
              </a:ext>
            </a:extLst>
          </p:cNvPr>
          <p:cNvSpPr txBox="1"/>
          <p:nvPr/>
        </p:nvSpPr>
        <p:spPr>
          <a:xfrm>
            <a:off x="6106377" y="2943187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0.99</a:t>
            </a:r>
            <a:endParaRPr kumimoji="1" lang="ja-JP" altLang="en-US" sz="4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A335E2-60A8-4426-9876-7390B8891A82}"/>
              </a:ext>
            </a:extLst>
          </p:cNvPr>
          <p:cNvSpPr txBox="1"/>
          <p:nvPr/>
        </p:nvSpPr>
        <p:spPr>
          <a:xfrm>
            <a:off x="6148870" y="4090212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0.61</a:t>
            </a:r>
            <a:endParaRPr kumimoji="1" lang="ja-JP" altLang="en-US" sz="4000" b="1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F408AE8-141A-4929-85BA-FA5399522EB9}"/>
              </a:ext>
            </a:extLst>
          </p:cNvPr>
          <p:cNvCxnSpPr/>
          <p:nvPr/>
        </p:nvCxnSpPr>
        <p:spPr>
          <a:xfrm>
            <a:off x="8128000" y="38185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3778012-44FA-4FD3-BEED-0D9304FD858D}"/>
              </a:ext>
            </a:extLst>
          </p:cNvPr>
          <p:cNvCxnSpPr/>
          <p:nvPr/>
        </p:nvCxnSpPr>
        <p:spPr>
          <a:xfrm>
            <a:off x="8154009" y="48853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207A337-5CEF-4130-85A0-87C0B8EA53CE}"/>
              </a:ext>
            </a:extLst>
          </p:cNvPr>
          <p:cNvCxnSpPr/>
          <p:nvPr/>
        </p:nvCxnSpPr>
        <p:spPr>
          <a:xfrm>
            <a:off x="10298319" y="38185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E004F6-0DE7-4162-9F6F-7AB9E2D69AAA}"/>
              </a:ext>
            </a:extLst>
          </p:cNvPr>
          <p:cNvSpPr txBox="1"/>
          <p:nvPr/>
        </p:nvSpPr>
        <p:spPr>
          <a:xfrm>
            <a:off x="10586258" y="2943187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0.21</a:t>
            </a:r>
            <a:endParaRPr kumimoji="1" lang="ja-JP" altLang="en-US" sz="4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AA7924-610B-46FC-A18B-B4F310C69C12}"/>
              </a:ext>
            </a:extLst>
          </p:cNvPr>
          <p:cNvSpPr txBox="1"/>
          <p:nvPr/>
        </p:nvSpPr>
        <p:spPr>
          <a:xfrm>
            <a:off x="10628751" y="4090212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0.58</a:t>
            </a:r>
            <a:endParaRPr kumimoji="1" lang="ja-JP" altLang="en-US" sz="40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6C7503C-5480-4FB0-A7B5-634BA5874855}"/>
              </a:ext>
            </a:extLst>
          </p:cNvPr>
          <p:cNvSpPr txBox="1"/>
          <p:nvPr/>
        </p:nvSpPr>
        <p:spPr>
          <a:xfrm>
            <a:off x="8352201" y="4043679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0.31</a:t>
            </a:r>
            <a:endParaRPr kumimoji="1" lang="ja-JP" altLang="en-US" sz="4000" b="1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61F6D19-948D-494A-8C7E-D53B4AEFE399}"/>
              </a:ext>
            </a:extLst>
          </p:cNvPr>
          <p:cNvCxnSpPr/>
          <p:nvPr/>
        </p:nvCxnSpPr>
        <p:spPr>
          <a:xfrm>
            <a:off x="8128000" y="604354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6EA1A6-32BF-4C87-927C-F036683A763D}"/>
              </a:ext>
            </a:extLst>
          </p:cNvPr>
          <p:cNvSpPr txBox="1"/>
          <p:nvPr/>
        </p:nvSpPr>
        <p:spPr>
          <a:xfrm>
            <a:off x="6106377" y="512240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0.99</a:t>
            </a:r>
            <a:endParaRPr kumimoji="1" lang="ja-JP" altLang="en-US" sz="4000" b="1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6047CC1-53B9-4261-9E83-8DB76BBE3A2F}"/>
              </a:ext>
            </a:extLst>
          </p:cNvPr>
          <p:cNvCxnSpPr/>
          <p:nvPr/>
        </p:nvCxnSpPr>
        <p:spPr>
          <a:xfrm>
            <a:off x="5860931" y="604354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4F6FB5-86E3-4622-B142-008CFADB828C}"/>
              </a:ext>
            </a:extLst>
          </p:cNvPr>
          <p:cNvCxnSpPr/>
          <p:nvPr/>
        </p:nvCxnSpPr>
        <p:spPr>
          <a:xfrm>
            <a:off x="10298319" y="4880332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8FCA3B-1BDB-4753-BDAD-648AA04A8269}"/>
              </a:ext>
            </a:extLst>
          </p:cNvPr>
          <p:cNvSpPr txBox="1"/>
          <p:nvPr/>
        </p:nvSpPr>
        <p:spPr>
          <a:xfrm>
            <a:off x="8352201" y="5188445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0.48</a:t>
            </a:r>
            <a:endParaRPr kumimoji="1" lang="ja-JP" altLang="en-US" sz="4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6DF483-C6CE-45F2-ADE9-32F22B3A7618}"/>
              </a:ext>
            </a:extLst>
          </p:cNvPr>
          <p:cNvSpPr txBox="1"/>
          <p:nvPr/>
        </p:nvSpPr>
        <p:spPr>
          <a:xfrm>
            <a:off x="10691779" y="512240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0.12</a:t>
            </a:r>
            <a:endParaRPr kumimoji="1" lang="ja-JP" altLang="en-US" sz="40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0665A6-1EE2-4001-8095-8001586E2927}"/>
              </a:ext>
            </a:extLst>
          </p:cNvPr>
          <p:cNvSpPr txBox="1"/>
          <p:nvPr/>
        </p:nvSpPr>
        <p:spPr>
          <a:xfrm>
            <a:off x="4944707" y="512240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10D5F2-0CBD-4741-8288-233585F08170}"/>
              </a:ext>
            </a:extLst>
          </p:cNvPr>
          <p:cNvSpPr/>
          <p:nvPr/>
        </p:nvSpPr>
        <p:spPr>
          <a:xfrm>
            <a:off x="131092" y="3806686"/>
            <a:ext cx="3262433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b="1" dirty="0"/>
              <a:t>犬と猫が好き</a:t>
            </a:r>
          </a:p>
        </p:txBody>
      </p:sp>
    </p:spTree>
    <p:extLst>
      <p:ext uri="{BB962C8B-B14F-4D97-AF65-F5344CB8AC3E}">
        <p14:creationId xmlns:p14="http://schemas.microsoft.com/office/powerpoint/2010/main" val="402603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8A6A1-7128-4CCD-A936-BF8B5C69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トレーニングデータ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C282AC-573E-4E93-99C6-5772C266B913}"/>
              </a:ext>
            </a:extLst>
          </p:cNvPr>
          <p:cNvSpPr txBox="1"/>
          <p:nvPr/>
        </p:nvSpPr>
        <p:spPr>
          <a:xfrm>
            <a:off x="1249680" y="1690688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単語のみをピックアップ</a:t>
            </a:r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095E7271-AD2C-44FF-A748-DBF81AAEA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616"/>
            <a:ext cx="10515600" cy="2380704"/>
          </a:xfrm>
        </p:spPr>
      </p:pic>
    </p:spTree>
    <p:extLst>
      <p:ext uri="{BB962C8B-B14F-4D97-AF65-F5344CB8AC3E}">
        <p14:creationId xmlns:p14="http://schemas.microsoft.com/office/powerpoint/2010/main" val="34325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FE0B1-4BFF-4176-A1F1-239F5362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MeCab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D6325-80DB-4671-A255-996F8E62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8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作成・再生の分割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マイクミュート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シェルスクリプト見せる</a:t>
            </a:r>
            <a:endParaRPr kumimoji="1" lang="en-US" altLang="ja-JP" dirty="0"/>
          </a:p>
          <a:p>
            <a:pPr lvl="0"/>
            <a:r>
              <a:rPr kumimoji="1" lang="en-US" altLang="ja-JP" dirty="0" err="1"/>
              <a:t>Etc</a:t>
            </a:r>
            <a:r>
              <a:rPr kumimoji="1" lang="ja-JP" altLang="en-US" dirty="0"/>
              <a:t>レーン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の授業参観</a:t>
            </a:r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443F7-5DA9-49EF-948F-D88E00CA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40F0F-B715-4D49-A00B-46C866EC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73E67-4B80-4CE0-BD5F-4B415805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全体と、</a:t>
            </a:r>
            <a:r>
              <a:rPr kumimoji="1" lang="en-US" altLang="ja-JP" dirty="0"/>
              <a:t>yosie.sh</a:t>
            </a:r>
            <a:r>
              <a:rPr kumimoji="1" lang="ja-JP" altLang="en-US" dirty="0"/>
              <a:t>の中身</a:t>
            </a:r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2E205-EB8B-4645-A6E4-DCA1105C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CFA12-59D2-4326-8DE7-390ACB81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3" y="2564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CE21ED2-A856-4A83-B0E1-294BFD7DD0EE}"/>
              </a:ext>
            </a:extLst>
          </p:cNvPr>
          <p:cNvSpPr/>
          <p:nvPr/>
        </p:nvSpPr>
        <p:spPr>
          <a:xfrm>
            <a:off x="8211477" y="1632445"/>
            <a:ext cx="2930013" cy="42784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398B1E61-D02F-4339-AE9D-DAFA878E4677}"/>
              </a:ext>
            </a:extLst>
          </p:cNvPr>
          <p:cNvSpPr/>
          <p:nvPr/>
        </p:nvSpPr>
        <p:spPr>
          <a:xfrm>
            <a:off x="4580347" y="3274344"/>
            <a:ext cx="623696" cy="110690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570-9DDF-4732-91A5-A78F0DE9F338}"/>
              </a:ext>
            </a:extLst>
          </p:cNvPr>
          <p:cNvSpPr/>
          <p:nvPr/>
        </p:nvSpPr>
        <p:spPr>
          <a:xfrm>
            <a:off x="9213815" y="2023546"/>
            <a:ext cx="1639152" cy="7238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動物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AA47D9-2662-49E8-9BB8-3192B601101A}"/>
              </a:ext>
            </a:extLst>
          </p:cNvPr>
          <p:cNvSpPr/>
          <p:nvPr/>
        </p:nvSpPr>
        <p:spPr>
          <a:xfrm>
            <a:off x="9213815" y="4795859"/>
            <a:ext cx="1639152" cy="7238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経済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888A83-501F-49BC-B453-24475FCBCADB}"/>
              </a:ext>
            </a:extLst>
          </p:cNvPr>
          <p:cNvSpPr/>
          <p:nvPr/>
        </p:nvSpPr>
        <p:spPr>
          <a:xfrm>
            <a:off x="9214591" y="3369453"/>
            <a:ext cx="1639152" cy="7238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スポーツ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060166-9A87-4E09-B96C-3C817E252ECC}"/>
              </a:ext>
            </a:extLst>
          </p:cNvPr>
          <p:cNvSpPr txBox="1"/>
          <p:nvPr/>
        </p:nvSpPr>
        <p:spPr>
          <a:xfrm>
            <a:off x="8261809" y="2141338"/>
            <a:ext cx="1355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74</a:t>
            </a:r>
            <a:r>
              <a:rPr kumimoji="1" lang="ja-JP" altLang="en-US" sz="3200" b="1" dirty="0"/>
              <a:t>％</a:t>
            </a:r>
            <a:endParaRPr kumimoji="1" lang="en-US" altLang="ja-JP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182953-4C95-4950-B7C1-D7876F657BF4}"/>
              </a:ext>
            </a:extLst>
          </p:cNvPr>
          <p:cNvSpPr txBox="1"/>
          <p:nvPr/>
        </p:nvSpPr>
        <p:spPr>
          <a:xfrm>
            <a:off x="8292939" y="3488263"/>
            <a:ext cx="122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14</a:t>
            </a:r>
            <a:r>
              <a:rPr kumimoji="1" lang="ja-JP" altLang="en-US" sz="2800" b="1" dirty="0"/>
              <a:t>％</a:t>
            </a:r>
            <a:endParaRPr kumimoji="1" lang="en-US" altLang="ja-JP" sz="28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4A6BA3-5DEA-4707-A2AD-B6F975186E4E}"/>
              </a:ext>
            </a:extLst>
          </p:cNvPr>
          <p:cNvSpPr txBox="1"/>
          <p:nvPr/>
        </p:nvSpPr>
        <p:spPr>
          <a:xfrm>
            <a:off x="8292939" y="4930366"/>
            <a:ext cx="122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12</a:t>
            </a:r>
            <a:r>
              <a:rPr kumimoji="1" lang="ja-JP" altLang="en-US" sz="2800" b="1" dirty="0"/>
              <a:t>％</a:t>
            </a:r>
            <a:endParaRPr kumimoji="1" lang="en-US" altLang="ja-JP" sz="28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91CD439-B376-4770-ACE5-D0313AA16066}"/>
              </a:ext>
            </a:extLst>
          </p:cNvPr>
          <p:cNvSpPr/>
          <p:nvPr/>
        </p:nvSpPr>
        <p:spPr>
          <a:xfrm>
            <a:off x="8211477" y="1558518"/>
            <a:ext cx="2915640" cy="1709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0A1E3CB-FCB8-4AF6-B46A-7DC43FB3E697}"/>
              </a:ext>
            </a:extLst>
          </p:cNvPr>
          <p:cNvSpPr/>
          <p:nvPr/>
        </p:nvSpPr>
        <p:spPr>
          <a:xfrm>
            <a:off x="1831689" y="2448894"/>
            <a:ext cx="2660548" cy="5817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</a:rPr>
              <a:t>予測したい文章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6ECA9CC-2438-4F07-8FEF-F3B519E14B22}"/>
              </a:ext>
            </a:extLst>
          </p:cNvPr>
          <p:cNvSpPr/>
          <p:nvPr/>
        </p:nvSpPr>
        <p:spPr>
          <a:xfrm>
            <a:off x="1831689" y="3030615"/>
            <a:ext cx="2660548" cy="15943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犬と猫が好き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4BDD202-A858-4936-8036-BD130C999D30}"/>
              </a:ext>
            </a:extLst>
          </p:cNvPr>
          <p:cNvSpPr/>
          <p:nvPr/>
        </p:nvSpPr>
        <p:spPr>
          <a:xfrm>
            <a:off x="5292153" y="3030614"/>
            <a:ext cx="2131258" cy="15943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確率を計算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3631F3A3-7066-4B4F-B58B-6D346A0E24AB}"/>
              </a:ext>
            </a:extLst>
          </p:cNvPr>
          <p:cNvSpPr/>
          <p:nvPr/>
        </p:nvSpPr>
        <p:spPr>
          <a:xfrm>
            <a:off x="7555819" y="3268490"/>
            <a:ext cx="623696" cy="110690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162</Words>
  <Application>Microsoft Office PowerPoint</Application>
  <PresentationFormat>ワイド画面</PresentationFormat>
  <Paragraphs>65</Paragraphs>
  <Slides>19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処理の流れ</vt:lpstr>
      <vt:lpstr>要素技術</vt:lpstr>
      <vt:lpstr>Julius</vt:lpstr>
      <vt:lpstr>音声認識</vt:lpstr>
      <vt:lpstr>辞書データ</vt:lpstr>
      <vt:lpstr>ウェイクワード</vt:lpstr>
      <vt:lpstr>テキスト分類の仕組み</vt:lpstr>
      <vt:lpstr>fastText</vt:lpstr>
      <vt:lpstr>fastText仕組み</vt:lpstr>
      <vt:lpstr>トレーニングデータ</vt:lpstr>
      <vt:lpstr>MeCab</vt:lpstr>
      <vt:lpstr>データ取得</vt:lpstr>
      <vt:lpstr>OpenJtalk</vt:lpstr>
      <vt:lpstr>トラブルの対処</vt:lpstr>
      <vt:lpstr>デモンストレーション</vt:lpstr>
      <vt:lpstr>YoSiEの可能性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山田 晃生</cp:lastModifiedBy>
  <cp:revision>131</cp:revision>
  <dcterms:created xsi:type="dcterms:W3CDTF">2021-11-23T02:33:41Z</dcterms:created>
  <dcterms:modified xsi:type="dcterms:W3CDTF">2022-01-17T03:09:36Z</dcterms:modified>
</cp:coreProperties>
</file>