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70" r:id="rId10"/>
    <p:sldId id="263" r:id="rId11"/>
    <p:sldId id="264" r:id="rId12"/>
    <p:sldId id="265" r:id="rId13"/>
    <p:sldId id="269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B97C"/>
    <a:srgbClr val="F1BD83"/>
    <a:srgbClr val="EA983E"/>
    <a:srgbClr val="FEFDF8"/>
    <a:srgbClr val="E8902F"/>
    <a:srgbClr val="E9973B"/>
    <a:srgbClr val="FF0066"/>
    <a:srgbClr val="EA9A42"/>
    <a:srgbClr val="E78921"/>
    <a:srgbClr val="EC75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61" autoAdjust="0"/>
    <p:restoredTop sz="86417" autoAdjust="0"/>
  </p:normalViewPr>
  <p:slideViewPr>
    <p:cSldViewPr snapToGrid="0">
      <p:cViewPr varScale="1">
        <p:scale>
          <a:sx n="46" d="100"/>
          <a:sy n="46" d="100"/>
        </p:scale>
        <p:origin x="60" y="121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BB20C-20C4-49AD-85A3-C66C862503B5}" type="datetimeFigureOut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E7C28-4903-4521-8E60-0F80C62767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2396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これから</a:t>
            </a:r>
            <a:r>
              <a:rPr kumimoji="1" lang="en-US" altLang="ja-JP" dirty="0"/>
              <a:t>AI</a:t>
            </a:r>
            <a:r>
              <a:rPr kumimoji="1" lang="ja-JP" altLang="en-US" dirty="0"/>
              <a:t>スピーカー開発の発表を始めます。よろしくお願いします。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E7C28-4903-4521-8E60-0F80C627678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7070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前回スライドの</a:t>
            </a:r>
            <a:r>
              <a:rPr kumimoji="1" lang="en-US" altLang="ja-JP" dirty="0"/>
              <a:t>3</a:t>
            </a:r>
            <a:r>
              <a:rPr kumimoji="1" lang="ja-JP" altLang="en-US" dirty="0"/>
              <a:t>枚目を分解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E7C28-4903-4521-8E60-0F80C627678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0633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よしえにいってもーら</a:t>
            </a:r>
            <a:r>
              <a:rPr kumimoji="1" lang="ja-JP" altLang="en-US" dirty="0" err="1"/>
              <a:t>お</a:t>
            </a:r>
            <a:r>
              <a:rPr kumimoji="1" lang="ja-JP" altLang="en-US" dirty="0"/>
              <a:t>！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E7C28-4903-4521-8E60-0F80C627678B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2600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EF8569-35E2-4767-98D5-7FA7F237E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29B574A-51FF-4920-A002-344537DA9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644E09-D041-4D01-8F5F-066C864DC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EAE391-CB33-4802-A288-8E1956457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4CF0C3-4136-4CFC-8B54-6AF04883A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000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911080-C643-492B-A176-DCE6C380A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BD3E89B-5870-47DC-B023-6C881D297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2C88A1-19AB-4CD6-954C-3041EF6A2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72F4A4-6208-4C91-85A0-E341BE88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9C69E2-4953-4838-AF5B-7D1BA394B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874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F72668D-5791-462E-B884-937BC332E0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548F446-DEE4-45C0-8D1A-FCD7F7129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E8888E-FFA3-4D34-8519-70D33BAD4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B3256A-852E-4440-84E1-ABDB42A2F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4408A9-5E2A-4B63-978D-1EB7350AE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859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77DE5C-3987-410B-9ECC-3D28B6EAF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0DC615-5A9C-4EC1-8E50-8F7006D88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616DEE-A256-45FF-B3FB-F53FE1568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C5A0FC-1E73-4118-BC35-2BBFC603F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824140-7782-4D01-8B27-E3AAB07FD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95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70C266-4B59-433A-8917-CF4113B2D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429EDD-7F11-4A69-8A6A-64A25F12F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B9A4FA-4EBF-4E6C-B274-2173B52D2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C264AD-AE7D-4B0E-988E-2B74E8195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4E833F-41EA-47A8-8E6F-2CC569DE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18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FFDDC7-63ED-45BE-B3DC-8E726D232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32A3BD-FCBE-49A3-B324-CC12984EA5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8920A5D-8919-456D-8881-D3BA44808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41F6B0F-52C1-4390-8E2B-E00F74F12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EE9D67-C00E-48EF-A543-D2BFD8E97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DA10BF1-C318-4C28-91ED-DD5E96D6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432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ADFFBE-1446-4DD5-9A74-80520A780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16CB48-43EF-4F16-9F76-DDA9CDD0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607D052-1762-415E-83F8-D38812D6E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433CEF9-DF6D-4EA7-B65A-4D96DC55A6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E1962E3-4A01-4309-AC28-F8CB13C5F5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5077810-9C68-4010-8FE9-161870187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79C3C37-0D3B-4327-8E34-CCE56DD3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AA3FE22-C310-454F-B195-24F244ED2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2146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A50976-5F15-4B59-A37B-DF992A415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891C9EB-4188-4366-9A47-F470EE364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95D34A1-C32F-4565-B074-0A865FF94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AD4F0B7-FD86-4004-AB9A-22A67281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418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9A7E52D-76F4-47EB-9BA7-80E67887A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9F5A8F3-2224-4569-A20C-68F9934AC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CF1655E-D75D-4E8B-A5C1-59C7E3035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992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1362A5-631D-4D7C-AA9F-BE9963AEF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456CFB-6DF3-4B34-8319-885943834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4B182C9-0370-4A82-BF44-B418A9ADF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40E881-3CB6-418B-9F58-F28BB167A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B840E4-DAE5-4621-8726-EE4611911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00271A8-D330-4D1B-AB6F-DEB364BBF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073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297013-8A17-4A5B-92A0-5C610E0F4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56E12F3-7C1D-4234-8C68-CEDFB02F57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95E6F23-DA6F-4735-BEF0-F8DA82DB3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5B614F8-1E24-4E2B-887F-AABBF542F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3463E85-A812-4620-B707-4BE18BFED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934C94-8655-4360-BF90-C239FBF5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850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0B97C"/>
            </a:gs>
            <a:gs pos="100000">
              <a:srgbClr val="F1BD83"/>
            </a:gs>
            <a:gs pos="81000">
              <a:srgbClr val="F0B97C"/>
            </a:gs>
            <a:gs pos="83000">
              <a:srgbClr val="FF0000"/>
            </a:gs>
            <a:gs pos="83000">
              <a:srgbClr val="F86446"/>
            </a:gs>
            <a:gs pos="83000">
              <a:srgbClr val="F1BD83"/>
            </a:gs>
            <a:gs pos="81000">
              <a:srgbClr val="FF000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17B3583-B26B-4EF6-9E8E-9B7EE5ED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91AB6A-9287-4D50-A959-9BCEA3DEE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2697FD-07D9-412C-B70F-DB1AC11B17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D219B-6862-4E6A-9F9E-C4C4759712F9}" type="datetimeFigureOut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254061-74E6-4FA9-A8E9-F6EA48238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8D82AE-9681-4E59-B8F9-398E5D426E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850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D021E3-43F4-4DC7-9572-60A9F86E4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7727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ja-JP" sz="88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50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AI</a:t>
            </a:r>
            <a:r>
              <a:rPr kumimoji="1" lang="ja-JP" altLang="en-US" sz="88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50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スピーカー開発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27414D0-4B23-46FD-9F30-7A9534B77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7"/>
            <a:ext cx="9294421" cy="2109993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n w="3175">
                  <a:solidFill>
                    <a:schemeClr val="tx1"/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AI21</a:t>
            </a:r>
          </a:p>
          <a:p>
            <a:r>
              <a:rPr lang="ja-JP" altLang="en-US" sz="3600" b="1" dirty="0">
                <a:ln w="3175">
                  <a:solidFill>
                    <a:schemeClr val="tx1"/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力石鈴之佑</a:t>
            </a:r>
          </a:p>
          <a:p>
            <a:r>
              <a:rPr kumimoji="1" lang="ja-JP" altLang="en-US" sz="3600" b="1" dirty="0">
                <a:ln w="3175">
                  <a:solidFill>
                    <a:schemeClr val="tx1"/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山田晃生</a:t>
            </a:r>
            <a:endParaRPr kumimoji="1" lang="en-US" altLang="ja-JP" sz="3600" b="1" dirty="0">
              <a:ln w="3175">
                <a:solidFill>
                  <a:schemeClr val="tx1"/>
                </a:solidFill>
              </a:ln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A10BDDA-4614-4400-80C3-2E00282809CA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242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84D43F-F80B-40CE-BAA6-B9DFBE0CA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fastText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8B4BBE-92D2-4DCF-B6A5-0E40E2D9B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機械学習周り</a:t>
            </a:r>
            <a:endParaRPr kumimoji="1" lang="en-US" altLang="ja-JP" dirty="0"/>
          </a:p>
          <a:p>
            <a:r>
              <a:rPr kumimoji="1" lang="ja-JP" altLang="en-US" dirty="0"/>
              <a:t>トレーニングデータ</a:t>
            </a:r>
          </a:p>
        </p:txBody>
      </p:sp>
    </p:spTree>
    <p:extLst>
      <p:ext uri="{BB962C8B-B14F-4D97-AF65-F5344CB8AC3E}">
        <p14:creationId xmlns:p14="http://schemas.microsoft.com/office/powerpoint/2010/main" val="2305918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39366D-FD02-4D32-AA25-FA5687E2E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データ取得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14D079-74EA-42AF-9886-A31DAA6C2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5134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FDF28-DE91-4559-964D-FBBF51F99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OpenJtalk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39CC25-5B0B-4F49-AA2A-71E270049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作成・再生の分割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0217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8E96DD-60EE-481E-BC80-125F1F007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トラブルの対処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342974-17CB-4DEE-BC69-327BEC83B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マイクミュート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シェルスクリプト見せる</a:t>
            </a:r>
            <a:endParaRPr kumimoji="1" lang="en-US" altLang="ja-JP" dirty="0"/>
          </a:p>
          <a:p>
            <a:pPr lvl="0"/>
            <a:r>
              <a:rPr kumimoji="1" lang="en-US" altLang="ja-JP" dirty="0" err="1"/>
              <a:t>Etc</a:t>
            </a:r>
            <a:r>
              <a:rPr kumimoji="1" lang="ja-JP" altLang="en-US" dirty="0"/>
              <a:t>レーン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17091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4EB109-BC34-41EC-A9D0-C442E52A8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デモンストレーション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DE47EB-7D6D-49AB-9AD1-0A77390D2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YoSiE</a:t>
            </a:r>
            <a:r>
              <a:rPr kumimoji="1" lang="ja-JP" altLang="en-US" dirty="0"/>
              <a:t>の授業参観</a:t>
            </a:r>
          </a:p>
        </p:txBody>
      </p:sp>
    </p:spTree>
    <p:extLst>
      <p:ext uri="{BB962C8B-B14F-4D97-AF65-F5344CB8AC3E}">
        <p14:creationId xmlns:p14="http://schemas.microsoft.com/office/powerpoint/2010/main" val="3683524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3B901B-C015-40EF-B4CD-3F5F25F44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YoSiE</a:t>
            </a:r>
            <a:r>
              <a:rPr kumimoji="1" lang="ja-JP" altLang="en-US" dirty="0"/>
              <a:t>の可能性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815E2C-35DE-441F-860D-34AECE6DA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1338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4D39EC-5E82-4640-93A2-83BC7D77C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ご清聴ありがとうございました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C443F7-5DA9-49EF-948F-D88E00CA4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162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502C30-09A1-472A-A0F0-34C540F15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プロジェクトの全体像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040F0F-B715-4D49-A00B-46C866ECE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8580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41CC32-F408-4DD0-8B57-748D2BA36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処理の流れ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673E67-4B80-4CE0-BD5F-4B415805F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全体と、</a:t>
            </a:r>
            <a:r>
              <a:rPr kumimoji="1" lang="en-US" altLang="ja-JP" dirty="0"/>
              <a:t>yosie.sh</a:t>
            </a:r>
            <a:r>
              <a:rPr kumimoji="1" lang="ja-JP" altLang="en-US" dirty="0"/>
              <a:t>の中身</a:t>
            </a:r>
          </a:p>
        </p:txBody>
      </p:sp>
    </p:spTree>
    <p:extLst>
      <p:ext uri="{BB962C8B-B14F-4D97-AF65-F5344CB8AC3E}">
        <p14:creationId xmlns:p14="http://schemas.microsoft.com/office/powerpoint/2010/main" val="2704052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2B419B-6E52-4C41-B5AB-6BF2D48F9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要素技術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62E205-EB8B-4645-A6E4-DCA1105C4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350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00D77D-1F18-4410-8374-29755AB5C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Julius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258BBA-415D-41D8-B861-A5BCA5B0A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7795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6736C6-CE05-4D73-907A-DE1B89EFF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音声認識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CFA12-59D2-4326-8DE7-390ACB816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8274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54B871-1C29-443D-B7CD-A4880E1EF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辞書データ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9BA7E9-5FB0-436F-941D-2F003078F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322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30732E-7DA7-406F-85C0-863D64200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ウェイクワード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12C1AE-EEE1-4481-9A74-18CE3D6E4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4137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9688B5-67DA-428A-92E6-3D3B28BFC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テキスト分類の仕組み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B6A2C6-E821-404C-9429-4F30D1E7A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2832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</TotalTime>
  <Words>97</Words>
  <Application>Microsoft Office PowerPoint</Application>
  <PresentationFormat>ワイド画面</PresentationFormat>
  <Paragraphs>33</Paragraphs>
  <Slides>16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1" baseType="lpstr">
      <vt:lpstr>HGP明朝E</vt:lpstr>
      <vt:lpstr>游ゴシック</vt:lpstr>
      <vt:lpstr>游ゴシック Light</vt:lpstr>
      <vt:lpstr>Arial</vt:lpstr>
      <vt:lpstr>Office テーマ</vt:lpstr>
      <vt:lpstr>AIスピーカー開発</vt:lpstr>
      <vt:lpstr>プロジェクトの全体像</vt:lpstr>
      <vt:lpstr>処理の流れ</vt:lpstr>
      <vt:lpstr>要素技術</vt:lpstr>
      <vt:lpstr>Julius</vt:lpstr>
      <vt:lpstr>音声認識</vt:lpstr>
      <vt:lpstr>辞書データ</vt:lpstr>
      <vt:lpstr>ウェイクワード</vt:lpstr>
      <vt:lpstr>テキスト分類の仕組み</vt:lpstr>
      <vt:lpstr>fastText</vt:lpstr>
      <vt:lpstr>データ取得</vt:lpstr>
      <vt:lpstr>OpenJtalk</vt:lpstr>
      <vt:lpstr>トラブルの対処</vt:lpstr>
      <vt:lpstr>デモンストレーション</vt:lpstr>
      <vt:lpstr>YoSiEの可能性</vt:lpstr>
      <vt:lpstr>ご清聴ありがとうございました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タイトル</dc:title>
  <dc:creator>rikie</dc:creator>
  <cp:lastModifiedBy>力石 鈴之佑</cp:lastModifiedBy>
  <cp:revision>125</cp:revision>
  <dcterms:created xsi:type="dcterms:W3CDTF">2021-11-23T02:33:41Z</dcterms:created>
  <dcterms:modified xsi:type="dcterms:W3CDTF">2021-12-17T01:03:35Z</dcterms:modified>
</cp:coreProperties>
</file>