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89" r:id="rId3"/>
    <p:sldId id="298" r:id="rId4"/>
    <p:sldId id="292" r:id="rId5"/>
    <p:sldId id="293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29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1D81-4EE5-4E39-B6F1-8885B9595BA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3C84-2CFA-4DD2-89FC-3019C6957B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7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представить современный мир без интернета, интернет обеспечивает своевременную работоспособность веб-серверов для сотен тысяч предприятий и фирм, для миллионов развлекательных, маркетинговых, некоммерческих и обучающих веб-сайтов.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Веб-сайт постоянно подвергается различным атакам. По исследованиям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кибератак в 2021 году возросло на 40% по сравнению с 2020 годом. В России сумма атак увеличилось на 54%. В среднем, каждую неделю хакеры осуществляли 1153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3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Выбранная тема курсового проекта «Проектирование и разработка интерфейсов пользователя веб-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«Уязвимости веб-приложений» предназначена для овладения навыками защиты веб-сайтов от внешних угроз и хакерских атак, является актуальной, в силу того, что в мире информационных технологий сайты хранят большое количество актуальной персональной информации, которая может использоваться злоумышленниками.</a:t>
            </a:r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9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Оставленные без внимания уязвимости приводят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кибератакам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 следствие к утечке личных данных сотрудников, потере доступа к веб ресурсу и краже финансовых документов. 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0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основного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редактора кода был выбран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более доступное и удобное ПО. Для создания макета был выбран бесплатный сервис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8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образ дизайна низкой точности. Он должен четко показывать: основою группу контента, на картинке справа вы видите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главной страницы.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разработан дизайн макет.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Дизайн-макет – это визуальный образ страницы, отображающий расположение и характеристики всех элементов.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создания макета можно приступать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6A50-2970-4D2B-BBFE-15D12F89CB5A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9C3-B385-48FC-A3DC-771F5EFAE80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285E-6CE2-4AB7-8B62-DB38C6BD6E0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3E16-A3BD-4F48-B288-33F824B1929E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1234-7A09-4074-A921-CB27B7EA6D46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C46-F36C-452F-AF09-3054BF99695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09F5-19E9-4ECA-A848-F4BFC063EE6D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2CC4-4CC8-4D06-8A49-96470D9243A3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A07F-999E-4F0E-83A1-A82334BEE0B3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9E99-EE21-493D-8594-A240AFAA2AFB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11D7-1538-469E-8B2F-356BB9CB12F0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931E-195D-4B26-80FE-29169D29C9C8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группы </a:t>
            </a:r>
            <a:r>
              <a:rPr lang="ru-RU" b="1" dirty="0" smtClean="0">
                <a:solidFill>
                  <a:schemeClr val="tx1"/>
                </a:solidFill>
              </a:rPr>
              <a:t>Ир</a:t>
            </a:r>
            <a:r>
              <a:rPr lang="ru-RU" b="1" dirty="0" smtClean="0">
                <a:solidFill>
                  <a:schemeClr val="tx1"/>
                </a:solidFill>
              </a:rPr>
              <a:t>3-19 Платонов 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ru-RU" b="1" dirty="0" smtClean="0">
                <a:solidFill>
                  <a:schemeClr val="tx1"/>
                </a:solidFill>
              </a:rPr>
              <a:t>.С.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Руководитель </a:t>
            </a:r>
            <a:r>
              <a:rPr lang="ru-RU" b="1" dirty="0" smtClean="0">
                <a:solidFill>
                  <a:schemeClr val="tx1"/>
                </a:solidFill>
              </a:rPr>
              <a:t>Федотова Н.И.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Проектирование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и разработка веб-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квеста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уязвимости веб приложений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”</a:t>
            </a:r>
            <a:endParaRPr lang="ru-RU" sz="3000" b="1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2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 smtClean="0">
                <a:solidFill>
                  <a:schemeClr val="bg1"/>
                </a:solidFill>
              </a:rPr>
              <a:t>разработкка</a:t>
            </a:r>
            <a:r>
              <a:rPr lang="ru-RU" b="1" dirty="0" smtClean="0">
                <a:solidFill>
                  <a:schemeClr val="bg1"/>
                </a:solidFill>
              </a:rPr>
              <a:t> веб-</a:t>
            </a:r>
            <a:r>
              <a:rPr lang="ru-RU" b="1" dirty="0" err="1" smtClean="0">
                <a:solidFill>
                  <a:schemeClr val="bg1"/>
                </a:solidFill>
              </a:rPr>
              <a:t>квеста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1728192"/>
          </a:xfrm>
        </p:spPr>
        <p:txBody>
          <a:bodyPr anchor="t">
            <a:normAutofit/>
          </a:bodyPr>
          <a:lstStyle/>
          <a:p>
            <a:r>
              <a:rPr lang="ru-RU" sz="2000" b="0" dirty="0" smtClean="0"/>
              <a:t>Актуальность темы обусловлена повышением спроса на веб-сайты, и как следствие, ростом числа кибератак.</a:t>
            </a:r>
            <a:br>
              <a:rPr lang="ru-RU" sz="2000" b="0" dirty="0" smtClean="0"/>
            </a:br>
            <a:endParaRPr lang="ru-RU" sz="2000" b="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8" y="2293489"/>
            <a:ext cx="6830820" cy="3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3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3232026" cy="4752528"/>
          </a:xfrm>
        </p:spPr>
        <p:txBody>
          <a:bodyPr anchor="t">
            <a:norm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Цель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a:t>
            </a:r>
            <a:endParaRPr lang="ru-RU" sz="2400" dirty="0"/>
          </a:p>
        </p:txBody>
      </p:sp>
      <p:sp>
        <p:nvSpPr>
          <p:cNvPr id="21" name="Заголовок 9"/>
          <p:cNvSpPr txBox="1">
            <a:spLocks/>
          </p:cNvSpPr>
          <p:nvPr/>
        </p:nvSpPr>
        <p:spPr>
          <a:xfrm>
            <a:off x="3995936" y="1340768"/>
            <a:ext cx="4752528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Задачи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к</a:t>
            </a:r>
            <a:r>
              <a:rPr kumimoji="0" lang="ru-RU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урсового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проекта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:</a:t>
            </a:r>
            <a:endParaRPr kumimoji="0" lang="ru-RU" sz="240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Ознакомит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ь</a:t>
            </a:r>
            <a:r>
              <a:rPr lang="ru-RU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ся с основными правилами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и рекомендациями веб-разработки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Выявить методы организации атак на веб-сайты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24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Выбрать стратегию разработки и создания веб-</a:t>
            </a:r>
            <a:r>
              <a:rPr lang="ru-RU" sz="2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квеста</a:t>
            </a:r>
            <a:endParaRPr lang="ru-RU" sz="2400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Разработать</a:t>
            </a:r>
            <a:r>
              <a:rPr kumimoji="0" lang="ru-RU" sz="240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макет </a:t>
            </a:r>
            <a:r>
              <a:rPr kumimoji="0" lang="ru-RU" sz="240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квеста</a:t>
            </a:r>
            <a:endParaRPr kumimoji="0" lang="ru-RU" sz="2400" i="0" u="none" strike="noStrike" kern="1200" cap="none" spc="0" normalizeH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2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Создать веб-</a:t>
            </a:r>
            <a:r>
              <a:rPr lang="ru-RU" sz="2400" baseline="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 который будет удобен для всех пользователей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4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7"/>
            <a:ext cx="8200578" cy="2880321"/>
          </a:xfrm>
        </p:spPr>
        <p:txBody>
          <a:bodyPr anchor="t">
            <a:normAutofit fontScale="90000"/>
          </a:bodyPr>
          <a:lstStyle/>
          <a:p>
            <a:r>
              <a:rPr lang="ru-RU" sz="2700" b="0" dirty="0" smtClean="0"/>
              <a:t>Проектирование и разработка веб-сайтов подразумевает</a:t>
            </a:r>
            <a:r>
              <a:rPr lang="en-US" sz="2700" b="0" dirty="0" smtClean="0"/>
              <a:t>:</a:t>
            </a:r>
            <a:r>
              <a:rPr lang="ru-RU" sz="2700" b="0" dirty="0"/>
              <a:t/>
            </a:r>
            <a:br>
              <a:rPr lang="ru-RU" sz="2700" b="0" dirty="0"/>
            </a:br>
            <a:r>
              <a:rPr lang="ru-RU" sz="2700" b="0" dirty="0"/>
              <a:t>- анализ предметной области и составление портрета целевой аудитории</a:t>
            </a:r>
            <a:br>
              <a:rPr lang="ru-RU" sz="2700" b="0" dirty="0"/>
            </a:br>
            <a:r>
              <a:rPr lang="ru-RU" sz="2700" b="0" dirty="0"/>
              <a:t>- анализ рынка программных продуктов</a:t>
            </a:r>
            <a:br>
              <a:rPr lang="ru-RU" sz="2700" b="0" dirty="0"/>
            </a:br>
            <a:r>
              <a:rPr lang="ru-RU" sz="2700" b="0" dirty="0" smtClean="0"/>
              <a:t>- разработку </a:t>
            </a:r>
            <a:r>
              <a:rPr lang="ru-RU" sz="2700" b="0" dirty="0"/>
              <a:t>концепции проекта</a:t>
            </a:r>
            <a:r>
              <a:rPr lang="en-US" sz="2700" b="0" dirty="0" smtClean="0"/>
              <a:t/>
            </a:r>
            <a:br>
              <a:rPr lang="en-US" sz="2700" b="0" dirty="0" smtClean="0"/>
            </a:br>
            <a:r>
              <a:rPr lang="en-US" sz="2700" b="0" dirty="0" smtClean="0"/>
              <a:t>- </a:t>
            </a:r>
            <a:r>
              <a:rPr lang="ru-RU" sz="2700" b="0" dirty="0" smtClean="0"/>
              <a:t>создание </a:t>
            </a:r>
            <a:r>
              <a:rPr lang="ru-RU" sz="2700" b="0" dirty="0" err="1" smtClean="0"/>
              <a:t>вайрфрейма</a:t>
            </a:r>
            <a:r>
              <a:rPr lang="ru-RU" sz="2700" b="0" dirty="0" smtClean="0"/>
              <a:t> и макета</a:t>
            </a:r>
            <a:br>
              <a:rPr lang="ru-RU" sz="2700" b="0" dirty="0" smtClean="0"/>
            </a:br>
            <a:r>
              <a:rPr lang="ru-RU" sz="2700" b="0" dirty="0" smtClean="0"/>
              <a:t>- техническую реализацию и тестирование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endParaRPr lang="ru-RU" sz="2000" b="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450912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2558166" cy="19103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54" y="4149080"/>
            <a:ext cx="3248946" cy="19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5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4744194" cy="4752528"/>
          </a:xfrm>
        </p:spPr>
        <p:txBody>
          <a:bodyPr anchor="t">
            <a:normAutofit/>
          </a:bodyPr>
          <a:lstStyle/>
          <a:p>
            <a:r>
              <a:rPr lang="ru-RU" sz="2400" b="0" dirty="0"/>
              <a:t>Уязвимости сайтов –  возможности взлома из-за наличия ошибки в коде или неверных настроек системы управления.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/>
              <a:t>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2" y="1484784"/>
            <a:ext cx="3389294" cy="2063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0" y="3693251"/>
            <a:ext cx="2944572" cy="2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6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00808"/>
            <a:ext cx="8200578" cy="4392488"/>
          </a:xfrm>
        </p:spPr>
        <p:txBody>
          <a:bodyPr anchor="t">
            <a:normAutofit fontScale="90000"/>
          </a:bodyPr>
          <a:lstStyle/>
          <a:p>
            <a:r>
              <a:rPr lang="ru-RU" sz="2200" b="0" dirty="0" smtClean="0"/>
              <a:t>Портрет </a:t>
            </a:r>
            <a:r>
              <a:rPr lang="ru-RU" sz="2200" b="0" dirty="0"/>
              <a:t>клиента – основа маркетинговых действий. Если нет представления кто твой потенциальный клиент, шанс организовать грамотную стратегию маркетинга устремляется к нулю.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0" dirty="0"/>
              <a:t>Был выбран редактор кода </a:t>
            </a:r>
            <a:r>
              <a:rPr lang="en-US" sz="2200" b="0" dirty="0"/>
              <a:t>Visual Studio Code</a:t>
            </a:r>
            <a:r>
              <a:rPr lang="ru-RU" sz="2200" b="0" dirty="0"/>
              <a:t>, а в качестве программного обеспечения для создания макета был выбран сервис </a:t>
            </a:r>
            <a:r>
              <a:rPr lang="en-US" sz="2200" b="0" dirty="0" err="1"/>
              <a:t>Figma</a:t>
            </a:r>
            <a:r>
              <a:rPr lang="ru-RU" sz="2200" b="0" dirty="0"/>
              <a:t>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0" dirty="0"/>
              <a:t>По завершению можно выделить следующие функциональные </a:t>
            </a:r>
            <a:r>
              <a:rPr lang="ru-RU" sz="2200" b="0" dirty="0" smtClean="0"/>
              <a:t>возможности при которых сайт будет максимально приближен к требованиям:</a:t>
            </a:r>
            <a:r>
              <a:rPr lang="ru-RU" sz="2200" b="0" dirty="0"/>
              <a:t/>
            </a:r>
            <a:br>
              <a:rPr lang="ru-RU" sz="2200" b="0" dirty="0"/>
            </a:br>
            <a:r>
              <a:rPr lang="ru-RU" sz="2200" b="0" dirty="0"/>
              <a:t>Удобный и простой интерфейс пользователя</a:t>
            </a:r>
            <a:br>
              <a:rPr lang="ru-RU" sz="2200" b="0" dirty="0"/>
            </a:br>
            <a:r>
              <a:rPr lang="ru-RU" sz="2200" b="0" dirty="0"/>
              <a:t>Небольшой объем страниц</a:t>
            </a:r>
            <a:br>
              <a:rPr lang="ru-RU" sz="2200" b="0" dirty="0"/>
            </a:br>
            <a:r>
              <a:rPr lang="ru-RU" sz="2200" b="0" dirty="0"/>
              <a:t>Визуальное отображение результатов пройденного теста</a:t>
            </a:r>
            <a:br>
              <a:rPr lang="ru-RU" sz="2200" b="0" dirty="0"/>
            </a:br>
            <a:r>
              <a:rPr lang="ru-RU" sz="2200" b="0" dirty="0"/>
              <a:t>Красивый дизайн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Аналитическая часть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19683" y="180681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7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55515"/>
            <a:ext cx="8128570" cy="690243"/>
          </a:xfrm>
        </p:spPr>
        <p:txBody>
          <a:bodyPr anchor="t">
            <a:normAutofit fontScale="90000"/>
          </a:bodyPr>
          <a:lstStyle/>
          <a:p>
            <a:r>
              <a:rPr lang="ru-RU" b="0" dirty="0" smtClean="0"/>
              <a:t>В проектной части была разработана концепция, был создан </a:t>
            </a:r>
            <a:r>
              <a:rPr lang="ru-RU" b="0" dirty="0" err="1" smtClean="0"/>
              <a:t>вайрфрейм</a:t>
            </a:r>
            <a:r>
              <a:rPr lang="ru-RU" b="0" dirty="0" smtClean="0"/>
              <a:t> и дизайн макет </a:t>
            </a:r>
            <a:endParaRPr lang="ru-RU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Проектная часть</a:t>
            </a:r>
            <a:endParaRPr lang="ru-RU" sz="2800" dirty="0"/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2627056"/>
            <a:ext cx="2341880" cy="356616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270010" y="2617089"/>
            <a:ext cx="2334438" cy="3581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411" y="2398983"/>
            <a:ext cx="316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описана основная технология разработки сайта 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558154" y="3322313"/>
            <a:ext cx="3073539" cy="28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8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628278" y="2049861"/>
            <a:ext cx="8200578" cy="4253852"/>
          </a:xfrm>
        </p:spPr>
        <p:txBody>
          <a:bodyPr anchor="t">
            <a:normAutofit fontScale="90000"/>
          </a:bodyPr>
          <a:lstStyle/>
          <a:p>
            <a:r>
              <a:rPr lang="ru-RU" b="0" dirty="0"/>
              <a:t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</a:t>
            </a:r>
            <a:r>
              <a:rPr lang="ru-RU" b="0" dirty="0" smtClean="0"/>
              <a:t>.</a:t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Основная направленность курсового проекта состоит в том, чтобы создать платформу веб-</a:t>
            </a:r>
            <a:r>
              <a:rPr lang="ru-RU" b="0" dirty="0" err="1"/>
              <a:t>квеста</a:t>
            </a:r>
            <a:r>
              <a:rPr lang="ru-RU" b="0" dirty="0"/>
              <a:t>, которая в дальнейшем со временем будет добавлять новые уровни, рассказывающие о новых уязвимостях. 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Актуальность выбранной темы курсового проекта обуславливается необходимостью обеспечения безопасности информации и важности такой профессии как специалист информационной безопасности. Этот сайт может стать первым шагом на пути становления будущего специалиста.</a:t>
            </a:r>
            <a:br>
              <a:rPr lang="ru-RU" b="0" dirty="0"/>
            </a:br>
            <a:r>
              <a:rPr lang="ru-RU" b="0" dirty="0"/>
              <a:t/>
            </a:r>
            <a:br>
              <a:rPr lang="ru-RU" b="0" dirty="0"/>
            </a:br>
            <a:endParaRPr lang="ru-RU" sz="2400" b="0" dirty="0"/>
          </a:p>
        </p:txBody>
      </p:sp>
      <p:sp>
        <p:nvSpPr>
          <p:cNvPr id="13" name="Заголовок 9"/>
          <p:cNvSpPr txBox="1">
            <a:spLocks/>
          </p:cNvSpPr>
          <p:nvPr/>
        </p:nvSpPr>
        <p:spPr>
          <a:xfrm>
            <a:off x="628278" y="1493168"/>
            <a:ext cx="8200578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0" smtClean="0"/>
              <a:t>Заключение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510</Words>
  <Application>Microsoft Office PowerPoint</Application>
  <PresentationFormat>Экран (4:3)</PresentationFormat>
  <Paragraphs>64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Тема Office</vt:lpstr>
      <vt:lpstr>Презентация PowerPoint</vt:lpstr>
      <vt:lpstr>Актуальность темы обусловлена повышением спроса на веб-сайты, и как следствие, ростом числа кибератак. </vt:lpstr>
      <vt:lpstr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vt:lpstr>
      <vt:lpstr>Проектирование и разработка веб-сайтов подразумевает: - анализ предметной области и составление портрета целевой аудитории - анализ рынка программных продуктов - разработку концепции проекта - создание вайрфрейма и макета - техническую реализацию и тестирование    </vt:lpstr>
      <vt:lpstr>Уязвимости сайтов –  возможности взлома из-за наличия ошибки в коде или неверных настроек системы управления.   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vt:lpstr>
      <vt:lpstr>Портрет клиента – основа маркетинговых действий. Если нет представления кто твой потенциальный клиент, шанс организовать грамотную стратегию маркетинга устремляется к нулю.  Был выбран редактор кода Visual Studio Code, а в качестве программного обеспечения для создания макета был выбран сервис Figma.  По завершению можно выделить следующие функциональные возможности при которых сайт будет максимально приближен к требованиям: Удобный и простой интерфейс пользователя Небольшой объем страниц Визуальное отображение результатов пройденного теста Красивый дизайн </vt:lpstr>
      <vt:lpstr>В проектной части была разработана концепция, был создан вайрфрейм и дизайн макет </vt:lpstr>
      <vt:lpstr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уязвимостях.  Основная направленность курсового проекта состоит в том, чтобы создать платформу веб-квеста, которая в дальнейшем со временем будет добавлять новые уровни, рассказывающие о новых уязвимостях.   Актуальность выбранной темы курсового проекта обуславливается необходимостью обеспечения безопасности информации и важности такой профессии как специалист информационной безопасности. Этот сайт может стать первым шагом на пути становления будущего специалиста.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creator>Васильев Юрий Петрович;Данные предоставили: Поликарпов И.Л., Ильин Е.М., Камалутдинова С.М.</dc:creator>
  <cp:keywords>МЦК-ЧЭМК</cp:keywords>
  <cp:lastModifiedBy>Платонов Антон Сергеевич</cp:lastModifiedBy>
  <cp:revision>136</cp:revision>
  <dcterms:created xsi:type="dcterms:W3CDTF">2016-12-05T07:23:21Z</dcterms:created>
  <dcterms:modified xsi:type="dcterms:W3CDTF">2022-06-01T07:04:26Z</dcterms:modified>
</cp:coreProperties>
</file>