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89" r:id="rId3"/>
    <p:sldId id="298" r:id="rId4"/>
    <p:sldId id="292" r:id="rId5"/>
    <p:sldId id="293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89588" autoAdjust="0"/>
  </p:normalViewPr>
  <p:slideViewPr>
    <p:cSldViewPr>
      <p:cViewPr>
        <p:scale>
          <a:sx n="98" d="100"/>
          <a:sy n="98" d="100"/>
        </p:scale>
        <p:origin x="-245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baseline="0" dirty="0" smtClean="0"/>
              <a:t> курсового проекта Проектирование и разработка веб-</a:t>
            </a:r>
            <a:r>
              <a:rPr lang="ru-RU" baseline="0" dirty="0" err="1" smtClean="0"/>
              <a:t>квеста</a:t>
            </a:r>
            <a:r>
              <a:rPr lang="ru-RU" baseline="0" dirty="0" smtClean="0"/>
              <a:t> уязвимости веб приложений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9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представить современный мир без интернета, интернет обеспечивает своевременную работоспособность веб-серверов для тысяч предприятий и фирм, для миллионов развлекательных, маркетинговых и некоммерческих веб-сайтов.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Веб-сайт постоянно подвергается различным атакам. По исследованиям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кибератак в 2021 году возросло на 40% по сравнению с 2020 годом. В России сумма атак увеличилось на 54%. В среднем, каждую неделю хакеры осуществляли 1153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Выбранная тема курсового проекта «Проектирование и разработка интерфейсов пользователя веб-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«Уязвимости веб-приложений» предназначена для овладения навыками защиты веб-сайтов от внешних угроз и хакерских атак, является актуальной, в силу того, что в мире информационных технологий сайты хранят большое количество актуальной персональной информации, которая может использоваться злоумышленниками.</a:t>
            </a:r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Оставленные без внимания уязвимости приводят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следствие к утечке личных данных сотрудников, потере доступа к веб ресурсу и краже финансовых документов. 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основного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редактора кода был выбран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более доступное и удобное ПО. Для создания макета был выбран бесплатный сервис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8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образ дизайна низкой точности. Он должен четко показывать: основою группу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контента.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разработан дизайн макет.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Дизайн-макет – это визуальный образ страницы, отображающий расположение и характеристики всех элементов.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создания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макета можно приступать к разработке сайта.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направленность курсового проекта состоит в том, чтобы создать платформу веб-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 дальнейшем со временем будет добавлять новые уровни, рассказывающие о новых уязвимостях.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Ир3-19 Платонов А.С.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уязвимости веб приложений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 smtClean="0">
                <a:solidFill>
                  <a:schemeClr val="bg1"/>
                </a:solidFill>
              </a:rPr>
              <a:t>разработкка</a:t>
            </a:r>
            <a:r>
              <a:rPr lang="ru-RU" b="1" dirty="0" smtClean="0">
                <a:solidFill>
                  <a:schemeClr val="bg1"/>
                </a:solidFill>
              </a:rPr>
              <a:t> веб-</a:t>
            </a:r>
            <a:r>
              <a:rPr lang="ru-RU" b="1" dirty="0" err="1" smtClean="0">
                <a:solidFill>
                  <a:schemeClr val="bg1"/>
                </a:solidFill>
              </a:rPr>
              <a:t>квеста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веб приложений</a:t>
            </a: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1728192"/>
          </a:xfrm>
        </p:spPr>
        <p:txBody>
          <a:bodyPr anchor="t">
            <a:normAutofit/>
          </a:bodyPr>
          <a:lstStyle/>
          <a:p>
            <a:r>
              <a:rPr lang="ru-RU" sz="2000" b="0" dirty="0" smtClean="0"/>
              <a:t>Актуальность темы обусловлена повышением спроса на веб-сайты, и как следствие, ростом числа кибератак.</a:t>
            </a:r>
            <a:br>
              <a:rPr lang="ru-RU" sz="2000" b="0" dirty="0" smtClean="0"/>
            </a:br>
            <a:endParaRPr lang="ru-RU" sz="2000" b="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8" y="2293489"/>
            <a:ext cx="6830820" cy="3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3520058" cy="4752528"/>
          </a:xfrm>
        </p:spPr>
        <p:txBody>
          <a:bodyPr anchor="t">
            <a:norm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a:t>
            </a:r>
            <a:endParaRPr lang="ru-RU" sz="2400" dirty="0"/>
          </a:p>
        </p:txBody>
      </p:sp>
      <p:sp>
        <p:nvSpPr>
          <p:cNvPr id="21" name="Заголовок 9"/>
          <p:cNvSpPr txBox="1">
            <a:spLocks/>
          </p:cNvSpPr>
          <p:nvPr/>
        </p:nvSpPr>
        <p:spPr>
          <a:xfrm>
            <a:off x="4139952" y="1340768"/>
            <a:ext cx="4608512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Задачи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к</a:t>
            </a:r>
            <a:r>
              <a:rPr kumimoji="0" lang="ru-RU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урсового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проекта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:</a:t>
            </a:r>
            <a:endParaRPr kumimoji="0" lang="ru-RU" sz="24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Ознакомит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ь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ся с основными 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рекомендациями веб-разработки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Выявить методы организации атак на веб-сайты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Выбрать стратегию разработки и создания веб-</a:t>
            </a:r>
            <a:r>
              <a:rPr lang="ru-RU" sz="2400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квеста</a:t>
            </a:r>
            <a:endParaRPr lang="ru-RU" sz="2400" b="1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Разработать</a:t>
            </a:r>
            <a:r>
              <a:rPr kumimoji="0" lang="ru-RU" sz="2400" b="1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макет </a:t>
            </a:r>
            <a:r>
              <a:rPr kumimoji="0" lang="ru-RU" sz="2400" b="1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квеста</a:t>
            </a:r>
            <a:endParaRPr kumimoji="0" lang="ru-RU" sz="2400" b="1" i="0" u="none" strike="noStrike" kern="1200" cap="none" spc="0" normalizeH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Создать веб-</a:t>
            </a:r>
            <a:r>
              <a:rPr lang="ru-RU" sz="2400" b="1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который будет удобен для всех пользователей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2738214"/>
          </a:xfrm>
        </p:spPr>
        <p:txBody>
          <a:bodyPr anchor="t">
            <a:normAutofit fontScale="90000"/>
          </a:bodyPr>
          <a:lstStyle/>
          <a:p>
            <a:r>
              <a:rPr lang="ru-RU" sz="2700" b="0" dirty="0" smtClean="0"/>
              <a:t>Проектирование и разработка веб-сайтов подразумевает</a:t>
            </a:r>
            <a:r>
              <a:rPr lang="en-US" sz="2700" b="0" dirty="0" smtClean="0"/>
              <a:t>: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- анализ предметной области и составление портрета целевой аудитории</a:t>
            </a:r>
            <a:br>
              <a:rPr lang="ru-RU" sz="2700" b="0" dirty="0"/>
            </a:br>
            <a:r>
              <a:rPr lang="ru-RU" sz="2700" b="0" dirty="0"/>
              <a:t>- анализ рынка программных продуктов</a:t>
            </a:r>
            <a:br>
              <a:rPr lang="ru-RU" sz="2700" b="0" dirty="0"/>
            </a:br>
            <a:r>
              <a:rPr lang="ru-RU" sz="2700" b="0" dirty="0" smtClean="0"/>
              <a:t>- разработку </a:t>
            </a:r>
            <a:r>
              <a:rPr lang="ru-RU" sz="2700" b="0" dirty="0"/>
              <a:t>концепции проекта</a:t>
            </a:r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b="0" dirty="0" smtClean="0"/>
              <a:t>- </a:t>
            </a:r>
            <a:r>
              <a:rPr lang="ru-RU" sz="2700" b="0" dirty="0" smtClean="0"/>
              <a:t>создание </a:t>
            </a:r>
            <a:r>
              <a:rPr lang="ru-RU" sz="2700" b="0" dirty="0" err="1" smtClean="0"/>
              <a:t>вайрфрейма</a:t>
            </a:r>
            <a:r>
              <a:rPr lang="ru-RU" sz="2700" b="0" dirty="0" smtClean="0"/>
              <a:t> и макета</a:t>
            </a:r>
            <a:br>
              <a:rPr lang="ru-RU" sz="2700" b="0" dirty="0" smtClean="0"/>
            </a:br>
            <a:r>
              <a:rPr lang="ru-RU" sz="2700" b="0" dirty="0" smtClean="0"/>
              <a:t>- техническая реализация и тестирование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endParaRPr lang="ru-RU" sz="2000" b="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50912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558166" cy="19103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54" y="4149080"/>
            <a:ext cx="3248946" cy="19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4744194" cy="4752528"/>
          </a:xfrm>
        </p:spPr>
        <p:txBody>
          <a:bodyPr anchor="t">
            <a:normAutofit/>
          </a:bodyPr>
          <a:lstStyle/>
          <a:p>
            <a:r>
              <a:rPr lang="ru-RU" sz="2400" b="0" dirty="0"/>
              <a:t>Уязвимости сайтов –  возможности взлома из-за наличия ошибки в коде или неверных настроек системы управления.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2" y="1484784"/>
            <a:ext cx="3389294" cy="2063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0" y="3693251"/>
            <a:ext cx="2944572" cy="2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00808"/>
            <a:ext cx="8200578" cy="4392488"/>
          </a:xfrm>
        </p:spPr>
        <p:txBody>
          <a:bodyPr anchor="t">
            <a:normAutofit/>
          </a:bodyPr>
          <a:lstStyle/>
          <a:p>
            <a:r>
              <a:rPr lang="ru-RU" sz="2200" b="0" dirty="0" smtClean="0"/>
              <a:t>Был </a:t>
            </a:r>
            <a:r>
              <a:rPr lang="ru-RU" sz="2200" b="0" dirty="0"/>
              <a:t>выбран редактор кода </a:t>
            </a:r>
            <a:r>
              <a:rPr lang="en-US" sz="2200" b="0" dirty="0"/>
              <a:t>Visual Studio Code</a:t>
            </a:r>
            <a:r>
              <a:rPr lang="ru-RU" sz="2200" b="0" dirty="0"/>
              <a:t>, а в качестве программного обеспечения для создания макета был выбран сервис </a:t>
            </a:r>
            <a:r>
              <a:rPr lang="en-US" sz="2200" b="0" dirty="0" err="1"/>
              <a:t>Figma</a:t>
            </a:r>
            <a:r>
              <a:rPr lang="ru-RU" sz="2200" b="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0" dirty="0"/>
              <a:t>М</a:t>
            </a:r>
            <a:r>
              <a:rPr lang="ru-RU" sz="2200" b="0" dirty="0" smtClean="0"/>
              <a:t>ожно </a:t>
            </a:r>
            <a:r>
              <a:rPr lang="ru-RU" sz="2200" b="0" dirty="0"/>
              <a:t>выделить следующие функциональные </a:t>
            </a:r>
            <a:r>
              <a:rPr lang="ru-RU" sz="2200" b="0" dirty="0" smtClean="0"/>
              <a:t>возможности при которых сайт будет максимально приближен к требованиям:</a:t>
            </a:r>
            <a:r>
              <a:rPr lang="ru-RU" sz="2200" b="0" dirty="0"/>
              <a:t/>
            </a:r>
            <a:br>
              <a:rPr lang="ru-RU" sz="2200" b="0" dirty="0"/>
            </a:br>
            <a:r>
              <a:rPr lang="ru-RU" sz="2200" b="0" dirty="0"/>
              <a:t>Удобный и простой интерфейс пользователя</a:t>
            </a:r>
            <a:br>
              <a:rPr lang="ru-RU" sz="2200" b="0" dirty="0"/>
            </a:br>
            <a:r>
              <a:rPr lang="ru-RU" sz="2200" b="0" dirty="0"/>
              <a:t>Небольшой объем страниц</a:t>
            </a:r>
            <a:br>
              <a:rPr lang="ru-RU" sz="2200" b="0" dirty="0"/>
            </a:br>
            <a:r>
              <a:rPr lang="ru-RU" sz="2200" b="0" dirty="0"/>
              <a:t>Визуальное отображение результатов пройденного теста</a:t>
            </a:r>
            <a:br>
              <a:rPr lang="ru-RU" sz="2200" b="0" dirty="0"/>
            </a:br>
            <a:r>
              <a:rPr lang="ru-RU" sz="2200" b="0" dirty="0"/>
              <a:t>Красивый дизайн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Аналитическая часть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9683" y="180681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55515"/>
            <a:ext cx="8128570" cy="690243"/>
          </a:xfrm>
        </p:spPr>
        <p:txBody>
          <a:bodyPr anchor="t">
            <a:normAutofit fontScale="90000"/>
          </a:bodyPr>
          <a:lstStyle/>
          <a:p>
            <a:r>
              <a:rPr lang="ru-RU" b="0" dirty="0" smtClean="0"/>
              <a:t>В проектной части была разработана концепция, был создан </a:t>
            </a:r>
            <a:r>
              <a:rPr lang="ru-RU" b="0" dirty="0" err="1" smtClean="0"/>
              <a:t>вайрфрейм</a:t>
            </a:r>
            <a:r>
              <a:rPr lang="ru-RU" b="0" dirty="0" smtClean="0"/>
              <a:t> и дизайн макет 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Проектная часть</a:t>
            </a:r>
            <a:endParaRPr lang="ru-RU" sz="28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2398983"/>
            <a:ext cx="2341880" cy="356616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270010" y="2398983"/>
            <a:ext cx="2334438" cy="3581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411" y="2398983"/>
            <a:ext cx="31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описана основная технология разработки сайта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558154" y="3104207"/>
            <a:ext cx="3073539" cy="2860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0010" y="5980786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Вайрфрейм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87354" y="5987492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332" y="5988215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628278" y="1844824"/>
            <a:ext cx="8200578" cy="4458889"/>
          </a:xfrm>
        </p:spPr>
        <p:txBody>
          <a:bodyPr anchor="t">
            <a:normAutofit fontScale="90000"/>
          </a:bodyPr>
          <a:lstStyle/>
          <a:p>
            <a:r>
              <a:rPr lang="ru-RU" b="0" dirty="0"/>
              <a:t>Практическая ценность курсового проекта</a:t>
            </a:r>
            <a:r>
              <a:rPr lang="en-US" b="0" dirty="0"/>
              <a:t>:</a:t>
            </a:r>
            <a:r>
              <a:rPr lang="ru-RU" b="0" dirty="0"/>
              <a:t/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 опыт разработки веб-сайтов, были освоены базовые инструменты;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получены представления об обеспечении безопасности;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пользователи </a:t>
            </a:r>
            <a:r>
              <a:rPr lang="ru-RU" b="0" dirty="0"/>
              <a:t>могут изучить информацию по теме;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была </a:t>
            </a:r>
            <a:r>
              <a:rPr lang="ru-RU" b="0" dirty="0"/>
              <a:t>выполнена работа по анализу подобных сайтов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Исходя из выполненных задач можно подвести итоги: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разработка </a:t>
            </a:r>
            <a:r>
              <a:rPr lang="ru-RU" b="0" dirty="0"/>
              <a:t>макета сайта, является самым эффективным способом структурного представления сайта;</a:t>
            </a:r>
            <a:br>
              <a:rPr lang="ru-RU" b="0" dirty="0"/>
            </a:br>
            <a:r>
              <a:rPr lang="en-US" b="0" dirty="0" smtClean="0"/>
              <a:t>-</a:t>
            </a:r>
            <a:r>
              <a:rPr lang="ru-RU" b="0" dirty="0" smtClean="0"/>
              <a:t> </a:t>
            </a:r>
            <a:r>
              <a:rPr lang="ru-RU" b="0" dirty="0"/>
              <a:t>структура веб-сайтов, в основном, очень схожа, расположение основных элементов, таких как: логотип, название и панель навигации, практически не меняются;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для </a:t>
            </a:r>
            <a:r>
              <a:rPr lang="ru-RU" b="0" dirty="0"/>
              <a:t>вёрстки веб-сайта предпочтительно использовать специальные среды разработки.</a:t>
            </a:r>
            <a:r>
              <a:rPr lang="ru-RU" b="0" dirty="0" smtClean="0"/>
              <a:t/>
            </a:r>
            <a:br>
              <a:rPr lang="ru-RU" b="0" dirty="0" smtClean="0"/>
            </a:br>
            <a:endParaRPr lang="ru-RU" sz="2400" b="0" dirty="0"/>
          </a:p>
        </p:txBody>
      </p:sp>
      <p:sp>
        <p:nvSpPr>
          <p:cNvPr id="13" name="Заголовок 9"/>
          <p:cNvSpPr txBox="1">
            <a:spLocks/>
          </p:cNvSpPr>
          <p:nvPr/>
        </p:nvSpPr>
        <p:spPr>
          <a:xfrm>
            <a:off x="628278" y="1493168"/>
            <a:ext cx="820057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0" y="122197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Заключение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541</Words>
  <Application>Microsoft Office PowerPoint</Application>
  <PresentationFormat>Экран (4:3)</PresentationFormat>
  <Paragraphs>71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Актуальность темы обусловлена повышением спроса на веб-сайты, и как следствие, ростом числа кибератак. </vt:lpstr>
      <vt:lpstr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vt:lpstr>
      <vt:lpstr>Проектирование и разработка веб-сайтов подразумевает: - анализ предметной области и составление портрета целевой аудитории - анализ рынка программных продуктов - разработку концепции проекта - создание вайрфрейма и макета - техническая реализация и тестирование    </vt:lpstr>
      <vt:lpstr>Уязвимости сайтов –  возможности взлома из-за наличия ошибки в коде или неверных настроек системы управления.   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vt:lpstr>
      <vt:lpstr>Был выбран редактор кода Visual Studio Code, а в качестве программного обеспечения для создания макета был выбран сервис Figma.  Можно выделить следующие функциональные возможности при которых сайт будет максимально приближен к требованиям: Удобный и простой интерфейс пользователя Небольшой объем страниц Визуальное отображение результатов пройденного теста Красивый дизайн </vt:lpstr>
      <vt:lpstr>В проектной части была разработана концепция, был создан вайрфрейм и дизайн макет </vt:lpstr>
      <vt:lpstr>Практическая ценность курсового проекта: - был получен опыт разработки веб-сайтов, были освоены базовые инструменты; - был получены представления об обеспечении безопасности; - пользователи могут изучить информацию по теме; - была выполнена работа по анализу подобных сайтов.  Исходя из выполненных задач можно подвести итоги: - разработка макета сайта, является самым эффективным способом структурного представления сайта; - структура веб-сайтов, в основном, очень схожа, расположение основных элементов, таких как: логотип, название и панель навигации, практически не меняются; - для вёрстки веб-сайта предпочтительно использовать специальные среды разработки.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Пользователь Windows</cp:lastModifiedBy>
  <cp:revision>148</cp:revision>
  <dcterms:created xsi:type="dcterms:W3CDTF">2016-12-05T07:23:21Z</dcterms:created>
  <dcterms:modified xsi:type="dcterms:W3CDTF">2022-06-02T11:19:26Z</dcterms:modified>
</cp:coreProperties>
</file>