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0" r:id="rId10"/>
    <p:sldId id="264" r:id="rId11"/>
    <p:sldId id="271" r:id="rId12"/>
    <p:sldId id="265" r:id="rId13"/>
    <p:sldId id="272" r:id="rId14"/>
    <p:sldId id="266" r:id="rId15"/>
    <p:sldId id="273" r:id="rId16"/>
    <p:sldId id="267" r:id="rId17"/>
    <p:sldId id="274" r:id="rId18"/>
    <p:sldId id="268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7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516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0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4CCE-2628-4084-BB70-E4C2694EA6B3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DD2BCB-B6E0-4412-B105-231B6110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3B433B2-40B7-43F5-B0BB-31AF896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16560"/>
            <a:ext cx="8596668" cy="3403600"/>
          </a:xfrm>
        </p:spPr>
        <p:txBody>
          <a:bodyPr/>
          <a:lstStyle/>
          <a:p>
            <a:r>
              <a:rPr lang="en-IN" dirty="0"/>
              <a:t>SMART CARD ATTENDANCE</a:t>
            </a:r>
            <a:endParaRPr lang="en-DM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09CDDF2-3426-47DD-8955-29F0CA68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4721" y="4521200"/>
            <a:ext cx="3484880" cy="192024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Submitted by</a:t>
            </a:r>
          </a:p>
          <a:p>
            <a:r>
              <a:rPr lang="en-IN" dirty="0"/>
              <a:t>Sri </a:t>
            </a:r>
            <a:r>
              <a:rPr lang="en-IN" dirty="0" err="1"/>
              <a:t>Himaja</a:t>
            </a:r>
            <a:r>
              <a:rPr lang="en-IN" dirty="0"/>
              <a:t> </a:t>
            </a:r>
            <a:r>
              <a:rPr lang="en-IN" dirty="0" err="1"/>
              <a:t>Korrapati</a:t>
            </a:r>
            <a:endParaRPr lang="en-IN" dirty="0"/>
          </a:p>
          <a:p>
            <a:r>
              <a:rPr lang="en-IN" dirty="0"/>
              <a:t>1810548</a:t>
            </a:r>
          </a:p>
          <a:p>
            <a:r>
              <a:rPr lang="en-IN" dirty="0"/>
              <a:t>Gayatri Devi </a:t>
            </a:r>
            <a:r>
              <a:rPr lang="en-IN" dirty="0" err="1"/>
              <a:t>Jetti</a:t>
            </a:r>
            <a:endParaRPr lang="en-IN" dirty="0"/>
          </a:p>
          <a:p>
            <a:r>
              <a:rPr lang="en-IN" dirty="0"/>
              <a:t>1828070</a:t>
            </a:r>
          </a:p>
          <a:p>
            <a:r>
              <a:rPr lang="en-IN" dirty="0" err="1"/>
              <a:t>Suram</a:t>
            </a:r>
            <a:r>
              <a:rPr lang="en-IN" dirty="0"/>
              <a:t> </a:t>
            </a:r>
            <a:r>
              <a:rPr lang="en-IN" dirty="0" err="1"/>
              <a:t>Rikith</a:t>
            </a:r>
            <a:r>
              <a:rPr lang="en-IN" dirty="0"/>
              <a:t> Kumar Reddy</a:t>
            </a:r>
          </a:p>
          <a:p>
            <a:r>
              <a:rPr lang="en-IN" dirty="0"/>
              <a:t>1813662</a:t>
            </a:r>
            <a:endParaRPr lang="en-DM" dirty="0"/>
          </a:p>
        </p:txBody>
      </p:sp>
    </p:spTree>
    <p:extLst>
      <p:ext uri="{BB962C8B-B14F-4D97-AF65-F5344CB8AC3E}">
        <p14:creationId xmlns:p14="http://schemas.microsoft.com/office/powerpoint/2010/main" val="3736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C16542-BA84-4FF9-836D-B9E2E9EC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State Machine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04A177-278D-48DB-A982-ECD8FD05F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90" y="934222"/>
            <a:ext cx="680298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16542-BA84-4FF9-836D-B9E2E9EC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 Diagram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94F78D3-49BA-4679-ABA6-E840104F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 the responsibilities for change in states</a:t>
            </a:r>
          </a:p>
          <a:p>
            <a:r>
              <a:rPr lang="en-US" dirty="0">
                <a:solidFill>
                  <a:schemeClr val="bg1"/>
                </a:solidFill>
              </a:rPr>
              <a:t>Actions are displayed.</a:t>
            </a:r>
          </a:p>
          <a:p>
            <a:r>
              <a:rPr lang="en-US" dirty="0">
                <a:solidFill>
                  <a:schemeClr val="bg1"/>
                </a:solidFill>
              </a:rPr>
              <a:t>Functionalities are updated.</a:t>
            </a:r>
          </a:p>
        </p:txBody>
      </p:sp>
      <p:pic>
        <p:nvPicPr>
          <p:cNvPr id="2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04A177-278D-48DB-A982-ECD8FD05F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75444"/>
            <a:ext cx="5143500" cy="2494597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A93C51-1FBE-4C93-951E-C65023CA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28" y="1261330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Layer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54B3E83-E420-4F80-9D14-E1C83D986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35" y="1261330"/>
            <a:ext cx="6099165" cy="50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5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93C51-1FBE-4C93-951E-C65023CA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Layer Diagram</a:t>
            </a:r>
          </a:p>
        </p:txBody>
      </p:sp>
      <p:sp>
        <p:nvSpPr>
          <p:cNvPr id="49" name="Content Placeholder 26">
            <a:extLst>
              <a:ext uri="{FF2B5EF4-FFF2-40B4-BE49-F238E27FC236}">
                <a16:creationId xmlns:a16="http://schemas.microsoft.com/office/drawing/2014/main" id="{9A76D6B1-2F79-4FB2-8BEB-DFE06CE7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Represent separate functional areas of the system.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 of all areas  are defined.</a:t>
            </a:r>
          </a:p>
        </p:txBody>
      </p:sp>
      <p:pic>
        <p:nvPicPr>
          <p:cNvPr id="47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54B3E83-E420-4F80-9D14-E1C83D986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037445"/>
            <a:ext cx="5143500" cy="4770595"/>
          </a:xfrm>
          <a:prstGeom prst="rect">
            <a:avLst/>
          </a:prstGeom>
        </p:spPr>
      </p:pic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9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C6FB92-8454-4749-A345-E0DA77E1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06" y="576168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Component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531DF-F315-4999-ADE8-7758440E9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89" y="934222"/>
            <a:ext cx="6464926" cy="43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7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6FB92-8454-4749-A345-E0DA77E1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C04B202-9CD8-48BF-9505-A708EA11D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Relationship between interfaces and ports are displayed</a:t>
            </a:r>
          </a:p>
          <a:p>
            <a:r>
              <a:rPr lang="en-US" dirty="0">
                <a:solidFill>
                  <a:schemeClr val="bg1"/>
                </a:solidFill>
              </a:rPr>
              <a:t>The main concept of the system is shown.</a:t>
            </a:r>
          </a:p>
        </p:txBody>
      </p:sp>
      <p:pic>
        <p:nvPicPr>
          <p:cNvPr id="2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531DF-F315-4999-ADE8-7758440E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20337"/>
            <a:ext cx="5143500" cy="4204811"/>
          </a:xfrm>
          <a:prstGeom prst="rect">
            <a:avLst/>
          </a:prstGeom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4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5C10B7-FEFC-46B5-A5DF-D29D8B65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32" y="5690205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Sequence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BA1EB9-FC3D-4141-B240-3FC83591E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4" y="619125"/>
            <a:ext cx="5133975" cy="50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2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C10B7-FEFC-46B5-A5DF-D29D8B65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Sequence Diagram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3F95D0C-5DEC-45F7-AF6E-5E3AC2EE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Interaction between actors and system are displayed clear.</a:t>
            </a:r>
          </a:p>
          <a:p>
            <a:r>
              <a:rPr lang="en-US" dirty="0">
                <a:solidFill>
                  <a:schemeClr val="bg1"/>
                </a:solidFill>
              </a:rPr>
              <a:t>Core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>
                <a:solidFill>
                  <a:schemeClr val="bg1"/>
                </a:solidFill>
              </a:rPr>
              <a:t> are at the beginning of the form.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BA1EB9-FC3D-4141-B240-3FC83591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88" y="972608"/>
            <a:ext cx="4140726" cy="4900269"/>
          </a:xfrm>
          <a:prstGeom prst="rect">
            <a:avLst/>
          </a:prstGeom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0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D07552-1647-4E1E-9FBB-8321C86A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89" y="1194656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Class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EBEA36D5-8557-4423-AB3C-00AD2BABA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2" y="542925"/>
            <a:ext cx="6331347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07552-1647-4E1E-9FBB-8321C86A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4275447F-CCB7-4FAF-AF4C-1227AED1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Describes the different classes of the system and relationships.</a:t>
            </a:r>
          </a:p>
          <a:p>
            <a:r>
              <a:rPr lang="en-US" dirty="0">
                <a:solidFill>
                  <a:schemeClr val="bg1"/>
                </a:solidFill>
              </a:rPr>
              <a:t>Smart card features are shaped.</a:t>
            </a:r>
          </a:p>
        </p:txBody>
      </p:sp>
      <p:pic>
        <p:nvPicPr>
          <p:cNvPr id="37" name="Content Placeholder 4">
            <a:extLst>
              <a:ext uri="{FF2B5EF4-FFF2-40B4-BE49-F238E27FC236}">
                <a16:creationId xmlns:a16="http://schemas.microsoft.com/office/drawing/2014/main" id="{EBEA36D5-8557-4423-AB3C-00AD2BAB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3" y="1225118"/>
            <a:ext cx="5688948" cy="4651899"/>
          </a:xfrm>
          <a:prstGeom prst="rect">
            <a:avLst/>
          </a:pr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4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2D8BBC-FE9C-4E1F-99CD-DCC91B62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DM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B106F-37E9-43AE-BFCC-E5AAD7BA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attendance will help to mark the attendance of the students attending a particular lecture.</a:t>
            </a:r>
          </a:p>
          <a:p>
            <a:endParaRPr lang="en-DM" dirty="0"/>
          </a:p>
        </p:txBody>
      </p:sp>
    </p:spTree>
    <p:extLst>
      <p:ext uri="{BB962C8B-B14F-4D97-AF65-F5344CB8AC3E}">
        <p14:creationId xmlns:p14="http://schemas.microsoft.com/office/powerpoint/2010/main" val="154166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79199-7043-490B-84AB-8DB130C2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A2F5-62FE-439B-886A-8C759D0E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/>
              <a:t>Smart card is used for marking attendance in educational institutions where attendance management is itself a time consuming and cumbersome process.</a:t>
            </a:r>
          </a:p>
          <a:p>
            <a:r>
              <a:rPr lang="en-US" dirty="0"/>
              <a:t> It will make the attendance system smooth and reliable.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4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2EA66D-DBAD-4363-B7D0-4F5BB8E8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5142047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Brainstorming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3743B4E1-2807-4EC5-93FC-3D747B468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11" y="934221"/>
            <a:ext cx="6929764" cy="43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6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251660-0604-40FD-88FA-549BA2A3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543" y="74698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Use Case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FEE0328-61E2-465F-B7D3-9BC2EA915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3" y="1076325"/>
            <a:ext cx="6228146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3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51660-0604-40FD-88FA-549BA2A3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 Case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F15B4E7-B93C-49FF-B88E-5484BD8A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Use cases are based on Smart card to carry out Attendance.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This use cases enables easy attendance process every time for the student.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FEE0328-61E2-465F-B7D3-9BC2EA91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97489"/>
            <a:ext cx="5143500" cy="4050506"/>
          </a:xfrm>
          <a:prstGeom prst="rect">
            <a:avLst/>
          </a:pr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7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6E3F61-30A9-427B-8638-FCBFC906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Cloud Level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DEF4F3-6CC4-4E7D-A4FF-315D32C84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49" y="423671"/>
            <a:ext cx="6852165" cy="42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0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4884E-2B50-442A-90BD-9F0AD09A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10" y="5375620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Kite Level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A5C297-F431-4D6A-9D9F-B97569FF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7" y="934222"/>
            <a:ext cx="7327371" cy="444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C2347B-7672-46C6-85A5-BD1EC92F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65" y="5690205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Activity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F2AC60-8FF3-4F99-A92B-F3957CBA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39" y="257946"/>
            <a:ext cx="5722284" cy="48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7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2347B-7672-46C6-85A5-BD1EC92F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 Diagram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4419F25-8650-4153-A9D7-4DD8E0C5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 diagram shows the procedural flow.</a:t>
            </a:r>
          </a:p>
          <a:p>
            <a:r>
              <a:rPr lang="en-US" dirty="0">
                <a:solidFill>
                  <a:schemeClr val="bg1"/>
                </a:solidFill>
              </a:rPr>
              <a:t>Alternative to state diagram.</a:t>
            </a:r>
          </a:p>
          <a:p>
            <a:r>
              <a:rPr lang="en-US" dirty="0">
                <a:solidFill>
                  <a:schemeClr val="bg1"/>
                </a:solidFill>
              </a:rPr>
              <a:t>It allows for bug fixing for the process.</a:t>
            </a:r>
          </a:p>
        </p:txBody>
      </p:sp>
      <p:pic>
        <p:nvPicPr>
          <p:cNvPr id="23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F2AC60-8FF3-4F99-A92B-F3957CBA5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54321"/>
            <a:ext cx="5143500" cy="4136842"/>
          </a:xfrm>
          <a:prstGeom prst="rect">
            <a:avLst/>
          </a:prstGeom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24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229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SMART CARD ATTENDANCE</vt:lpstr>
      <vt:lpstr>Objective</vt:lpstr>
      <vt:lpstr>Brainstorming</vt:lpstr>
      <vt:lpstr>Use Case</vt:lpstr>
      <vt:lpstr>Use Case</vt:lpstr>
      <vt:lpstr>Cloud Level</vt:lpstr>
      <vt:lpstr>Kite Level</vt:lpstr>
      <vt:lpstr>Activity</vt:lpstr>
      <vt:lpstr>Activity Diagram</vt:lpstr>
      <vt:lpstr>State Machine Diagram</vt:lpstr>
      <vt:lpstr>State Diagram</vt:lpstr>
      <vt:lpstr>Layer</vt:lpstr>
      <vt:lpstr>Layer Diagram</vt:lpstr>
      <vt:lpstr>Component</vt:lpstr>
      <vt:lpstr>Component</vt:lpstr>
      <vt:lpstr>Sequence</vt:lpstr>
      <vt:lpstr>Sequence Diagram</vt:lpstr>
      <vt:lpstr>Class</vt:lpstr>
      <vt:lpstr>Class Diagram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Sairam</dc:creator>
  <cp:lastModifiedBy>himaja.k4446@gmail.com</cp:lastModifiedBy>
  <cp:revision>13</cp:revision>
  <dcterms:created xsi:type="dcterms:W3CDTF">2019-03-23T05:20:23Z</dcterms:created>
  <dcterms:modified xsi:type="dcterms:W3CDTF">2019-03-23T06:55:34Z</dcterms:modified>
</cp:coreProperties>
</file>