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62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16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07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38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68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764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783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878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79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93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91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53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17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13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10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83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89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D406CF-E592-4337-87D2-12A53E11F49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DF355A9-90A0-4F68-97A6-6FEE22636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51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ow.alc.co.jp/search?q=avenu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hyperlink" Target="https://damiandeluca.com.ar/que-es-fireba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hyperlink" Target="https://getbootstrap.com/docs/3.3/about/" TargetMode="External"/><Relationship Id="rId5" Type="http://schemas.openxmlformats.org/officeDocument/2006/relationships/hyperlink" Target="https://ja.wikipedia.org/wiki/React" TargetMode="External"/><Relationship Id="rId10" Type="http://schemas.openxmlformats.org/officeDocument/2006/relationships/image" Target="../media/image12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BF44291D-4615-4C4F-ACC5-57C34B4A9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9405" y="3956222"/>
            <a:ext cx="7733187" cy="418817"/>
          </a:xfrm>
        </p:spPr>
        <p:txBody>
          <a:bodyPr>
            <a:noAutofit/>
          </a:bodyPr>
          <a:lstStyle/>
          <a:p>
            <a:r>
              <a:rPr kumimoji="1" lang="ja-JP" altLang="en-US" sz="32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ポートフォリオ共有型プラットフォーム</a:t>
            </a: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E5FDB137-4652-4C30-9067-BB62C783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2519" y="1607236"/>
            <a:ext cx="7046957" cy="23489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5B88BD-48E8-45AB-9B24-BA61C0F702CC}"/>
              </a:ext>
            </a:extLst>
          </p:cNvPr>
          <p:cNvSpPr txBox="1"/>
          <p:nvPr/>
        </p:nvSpPr>
        <p:spPr>
          <a:xfrm>
            <a:off x="4846440" y="5404022"/>
            <a:ext cx="2499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チーム クラウド演習</a:t>
            </a:r>
          </a:p>
        </p:txBody>
      </p:sp>
    </p:spTree>
    <p:extLst>
      <p:ext uri="{BB962C8B-B14F-4D97-AF65-F5344CB8AC3E}">
        <p14:creationId xmlns:p14="http://schemas.microsoft.com/office/powerpoint/2010/main" val="354709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93025-0678-4AA8-A30D-B1929237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864588"/>
            <a:ext cx="10353762" cy="970450"/>
          </a:xfr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目次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446CF4-9D81-4BA8-B50E-B1F7ABEAC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236075"/>
            <a:ext cx="10353762" cy="405875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kumimoji="1" lang="en-US" altLang="ja-JP" sz="3600" dirty="0">
                <a:solidFill>
                  <a:schemeClr val="tx1"/>
                </a:solidFill>
              </a:rPr>
              <a:t>Avenu-E</a:t>
            </a:r>
            <a:r>
              <a:rPr kumimoji="1" lang="ja-JP" altLang="en-US" sz="3600" dirty="0">
                <a:solidFill>
                  <a:schemeClr val="tx1"/>
                </a:solidFill>
              </a:rPr>
              <a:t>とは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altLang="ja-JP" sz="3600" dirty="0">
                <a:solidFill>
                  <a:schemeClr val="tx1"/>
                </a:solidFill>
              </a:rPr>
              <a:t>Avenu-E</a:t>
            </a:r>
            <a:r>
              <a:rPr lang="ja-JP" altLang="en-US" sz="3600" dirty="0">
                <a:solidFill>
                  <a:schemeClr val="tx1"/>
                </a:solidFill>
              </a:rPr>
              <a:t>の名前の由来</a:t>
            </a:r>
            <a:endParaRPr lang="en-US" altLang="ja-JP" sz="36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kumimoji="1" lang="en-US" altLang="ja-JP" sz="3600" dirty="0">
                <a:solidFill>
                  <a:schemeClr val="tx1"/>
                </a:solidFill>
              </a:rPr>
              <a:t>Avenu-E</a:t>
            </a:r>
            <a:r>
              <a:rPr kumimoji="1" lang="ja-JP" altLang="en-US" sz="3600" dirty="0">
                <a:solidFill>
                  <a:schemeClr val="tx1"/>
                </a:solidFill>
              </a:rPr>
              <a:t>の構築環境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altLang="ja-JP" sz="3600" dirty="0">
                <a:solidFill>
                  <a:schemeClr val="tx1"/>
                </a:solidFill>
              </a:rPr>
              <a:t>Cloud Firebase</a:t>
            </a:r>
            <a:r>
              <a:rPr lang="ja-JP" altLang="en-US" sz="3600" dirty="0">
                <a:solidFill>
                  <a:schemeClr val="tx1"/>
                </a:solidFill>
              </a:rPr>
              <a:t>について（専門知識）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B528817D-8992-4DFE-9700-3639F0DEF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972" y="49812"/>
            <a:ext cx="2444325" cy="814775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7E2358D-219B-4770-A72C-72161730C048}"/>
              </a:ext>
            </a:extLst>
          </p:cNvPr>
          <p:cNvCxnSpPr>
            <a:cxnSpLocks/>
          </p:cNvCxnSpPr>
          <p:nvPr/>
        </p:nvCxnSpPr>
        <p:spPr>
          <a:xfrm>
            <a:off x="0" y="864587"/>
            <a:ext cx="36569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3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914EDF05-4FF6-4EE5-AF44-DCDF74770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972" y="49812"/>
            <a:ext cx="2444325" cy="814775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B4F4133-51D1-4996-BB4E-23B81567BC37}"/>
              </a:ext>
            </a:extLst>
          </p:cNvPr>
          <p:cNvCxnSpPr>
            <a:cxnSpLocks/>
          </p:cNvCxnSpPr>
          <p:nvPr/>
        </p:nvCxnSpPr>
        <p:spPr>
          <a:xfrm>
            <a:off x="0" y="864587"/>
            <a:ext cx="36569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タイトル 1">
            <a:extLst>
              <a:ext uri="{FF2B5EF4-FFF2-40B4-BE49-F238E27FC236}">
                <a16:creationId xmlns:a16="http://schemas.microsoft.com/office/drawing/2014/main" id="{76DD3DE9-6D6A-406D-A465-71097140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864588"/>
            <a:ext cx="10353762" cy="970450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Avenu-E</a:t>
            </a:r>
            <a:r>
              <a:rPr kumimoji="1" lang="ja-JP" altLang="en-US" dirty="0">
                <a:solidFill>
                  <a:schemeClr val="tx1"/>
                </a:solidFill>
              </a:rPr>
              <a:t>とは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D46050C8-42E5-4C34-8F7F-5F33E9326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2276146"/>
            <a:ext cx="10353762" cy="34903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chemeClr val="tx1"/>
                </a:solidFill>
              </a:rPr>
              <a:t>ポートフォリオ共有型プラットフォーム（ユーザー観点）</a:t>
            </a:r>
            <a:endParaRPr lang="en-US" altLang="ja-JP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kumimoji="1" lang="ja-JP" altLang="en-US" dirty="0">
                <a:solidFill>
                  <a:schemeClr val="tx1"/>
                </a:solidFill>
              </a:rPr>
              <a:t>個人のポートフォリオを投稿して企業やユーザーから評価される。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kumimoji="1" lang="ja-JP" altLang="en-US" dirty="0">
                <a:solidFill>
                  <a:schemeClr val="tx1"/>
                </a:solidFill>
              </a:rPr>
              <a:t>自分の</a:t>
            </a:r>
            <a:r>
              <a:rPr kumimoji="1" lang="en-US" altLang="ja-JP" dirty="0">
                <a:solidFill>
                  <a:schemeClr val="tx1"/>
                </a:solidFill>
              </a:rPr>
              <a:t>TECH</a:t>
            </a:r>
            <a:r>
              <a:rPr kumimoji="1" lang="ja-JP" altLang="en-US" dirty="0">
                <a:solidFill>
                  <a:schemeClr val="tx1"/>
                </a:solidFill>
              </a:rPr>
              <a:t>を記事として投稿できる。（ポートフォリオとして捉えれる）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ja-JP" altLang="en-US" dirty="0">
                <a:solidFill>
                  <a:schemeClr val="tx1"/>
                </a:solidFill>
              </a:rPr>
              <a:t>他人の記事を自分の</a:t>
            </a:r>
            <a:r>
              <a:rPr lang="en-US" altLang="ja-JP" dirty="0">
                <a:solidFill>
                  <a:schemeClr val="tx1"/>
                </a:solidFill>
              </a:rPr>
              <a:t>TECH</a:t>
            </a:r>
            <a:r>
              <a:rPr lang="ja-JP" altLang="en-US" dirty="0">
                <a:solidFill>
                  <a:schemeClr val="tx1"/>
                </a:solidFill>
              </a:rPr>
              <a:t>として取り入れる。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0000" lvl="1" indent="0">
              <a:buClr>
                <a:schemeClr val="tx1"/>
              </a:buClr>
              <a:buNone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chemeClr val="tx1"/>
                </a:solidFill>
              </a:rPr>
              <a:t>エンジニア就活採用プラットフォーム（企業観点）</a:t>
            </a:r>
            <a:endParaRPr lang="en-US" altLang="ja-JP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kumimoji="1" lang="ja-JP" altLang="en-US" dirty="0">
                <a:solidFill>
                  <a:schemeClr val="tx1"/>
                </a:solidFill>
              </a:rPr>
              <a:t>投稿されたポートフォリオや記事を評価する</a:t>
            </a:r>
            <a:r>
              <a:rPr lang="ja-JP" altLang="en-US" dirty="0">
                <a:solidFill>
                  <a:schemeClr val="tx1"/>
                </a:solidFill>
              </a:rPr>
              <a:t>。</a:t>
            </a:r>
            <a:endParaRPr lang="en-US" altLang="ja-JP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kumimoji="1" lang="ja-JP" altLang="en-US" dirty="0">
                <a:solidFill>
                  <a:schemeClr val="tx1"/>
                </a:solidFill>
              </a:rPr>
              <a:t>雄才なユーザーと接触できる。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8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450E0156-1F59-4CC9-B176-C11DF156F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972" y="49812"/>
            <a:ext cx="2444325" cy="814775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D3F8A94-48FE-424D-AA9D-D9D7CA515C0E}"/>
              </a:ext>
            </a:extLst>
          </p:cNvPr>
          <p:cNvCxnSpPr>
            <a:cxnSpLocks/>
          </p:cNvCxnSpPr>
          <p:nvPr/>
        </p:nvCxnSpPr>
        <p:spPr>
          <a:xfrm>
            <a:off x="0" y="864587"/>
            <a:ext cx="36569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タイトル 1">
            <a:extLst>
              <a:ext uri="{FF2B5EF4-FFF2-40B4-BE49-F238E27FC236}">
                <a16:creationId xmlns:a16="http://schemas.microsoft.com/office/drawing/2014/main" id="{868C985A-97FA-4D1E-92B0-BEF86D4A73AB}"/>
              </a:ext>
            </a:extLst>
          </p:cNvPr>
          <p:cNvSpPr txBox="1">
            <a:spLocks/>
          </p:cNvSpPr>
          <p:nvPr/>
        </p:nvSpPr>
        <p:spPr>
          <a:xfrm>
            <a:off x="924443" y="86458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Avenu-E</a:t>
            </a:r>
            <a:r>
              <a:rPr lang="ja-JP" altLang="en-US" dirty="0">
                <a:solidFill>
                  <a:schemeClr val="tx1"/>
                </a:solidFill>
              </a:rPr>
              <a:t>の名前の由来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704D1A-66BB-4F87-8EC3-FC8DC30BB765}"/>
              </a:ext>
            </a:extLst>
          </p:cNvPr>
          <p:cNvSpPr txBox="1"/>
          <p:nvPr/>
        </p:nvSpPr>
        <p:spPr>
          <a:xfrm>
            <a:off x="1488134" y="2905780"/>
            <a:ext cx="860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Avenue …</a:t>
            </a:r>
            <a:r>
              <a:rPr kumimoji="1" lang="ja-JP" altLang="en-US" sz="2800" dirty="0"/>
              <a:t> </a:t>
            </a:r>
            <a:r>
              <a:rPr lang="en-US" altLang="ja-JP" sz="2800" dirty="0"/>
              <a:t>〔</a:t>
            </a:r>
            <a:r>
              <a:rPr lang="ja-JP" altLang="en-US" sz="2800" dirty="0"/>
              <a:t>目的達成・問題解決などのための</a:t>
            </a:r>
            <a:r>
              <a:rPr lang="en-US" altLang="ja-JP" sz="2800" dirty="0"/>
              <a:t>〕</a:t>
            </a:r>
            <a:r>
              <a:rPr lang="ja-JP" altLang="en-US" sz="2800" dirty="0"/>
              <a:t>手段、道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A612CF-4BF1-46EA-9A5D-49D9899E35C7}"/>
              </a:ext>
            </a:extLst>
          </p:cNvPr>
          <p:cNvSpPr txBox="1"/>
          <p:nvPr/>
        </p:nvSpPr>
        <p:spPr>
          <a:xfrm>
            <a:off x="8000145" y="6092266"/>
            <a:ext cx="417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英辞郎</a:t>
            </a:r>
            <a:r>
              <a:rPr kumimoji="1" lang="en-US" altLang="ja-JP" dirty="0"/>
              <a:t>ontheWEB</a:t>
            </a:r>
            <a:r>
              <a:rPr kumimoji="1" lang="ja-JP" altLang="en-US" dirty="0"/>
              <a:t>参照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https://eow.alc.co.jp/search?q=avenue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D900691-2097-4865-98C9-8BE98F7DDCD0}"/>
              </a:ext>
            </a:extLst>
          </p:cNvPr>
          <p:cNvSpPr txBox="1"/>
          <p:nvPr/>
        </p:nvSpPr>
        <p:spPr>
          <a:xfrm>
            <a:off x="5454351" y="3429000"/>
            <a:ext cx="667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×</a:t>
            </a:r>
            <a:endParaRPr kumimoji="1" lang="ja-JP" altLang="en-US" sz="4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0846F4-2CD2-44F8-A0EC-BEAC9429DCD3}"/>
              </a:ext>
            </a:extLst>
          </p:cNvPr>
          <p:cNvSpPr txBox="1"/>
          <p:nvPr/>
        </p:nvSpPr>
        <p:spPr>
          <a:xfrm>
            <a:off x="4007454" y="4136886"/>
            <a:ext cx="356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Engineer</a:t>
            </a:r>
            <a:r>
              <a:rPr kumimoji="1" lang="ja-JP" altLang="en-US" sz="2800" dirty="0"/>
              <a:t>の頭文字</a:t>
            </a:r>
            <a:r>
              <a:rPr kumimoji="1" lang="en-US" altLang="ja-JP" sz="2800" dirty="0"/>
              <a:t>”E”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947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353D9B4A-B238-4861-B1B8-EE23FEB64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972" y="49812"/>
            <a:ext cx="2444325" cy="814775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677727B-095A-4FC0-9F22-3103E37D3F72}"/>
              </a:ext>
            </a:extLst>
          </p:cNvPr>
          <p:cNvCxnSpPr>
            <a:cxnSpLocks/>
          </p:cNvCxnSpPr>
          <p:nvPr/>
        </p:nvCxnSpPr>
        <p:spPr>
          <a:xfrm>
            <a:off x="0" y="864587"/>
            <a:ext cx="36569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タイトル 1">
            <a:extLst>
              <a:ext uri="{FF2B5EF4-FFF2-40B4-BE49-F238E27FC236}">
                <a16:creationId xmlns:a16="http://schemas.microsoft.com/office/drawing/2014/main" id="{4F0F556B-4AC6-446C-88D0-09BFD2E21515}"/>
              </a:ext>
            </a:extLst>
          </p:cNvPr>
          <p:cNvSpPr txBox="1">
            <a:spLocks/>
          </p:cNvSpPr>
          <p:nvPr/>
        </p:nvSpPr>
        <p:spPr>
          <a:xfrm>
            <a:off x="924443" y="86458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Avenu-E</a:t>
            </a:r>
            <a:r>
              <a:rPr lang="ja-JP" altLang="en-US" dirty="0">
                <a:solidFill>
                  <a:schemeClr val="tx1"/>
                </a:solidFill>
              </a:rPr>
              <a:t>の構築環境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871DF9C-B490-4234-9DE9-A3BBAFAB0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47258" y="2753044"/>
            <a:ext cx="1878550" cy="163199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CCCC23-3291-43AE-A537-804A1AC6B412}"/>
              </a:ext>
            </a:extLst>
          </p:cNvPr>
          <p:cNvSpPr txBox="1"/>
          <p:nvPr/>
        </p:nvSpPr>
        <p:spPr>
          <a:xfrm>
            <a:off x="3913020" y="4699795"/>
            <a:ext cx="174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React.js</a:t>
            </a:r>
            <a:endParaRPr kumimoji="1" lang="ja-JP" altLang="en-US" sz="36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426B68D-E18A-4AD9-8E53-F12495F7D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96000" y="2629764"/>
            <a:ext cx="1878549" cy="1878549"/>
          </a:xfrm>
          <a:prstGeom prst="rect">
            <a:avLst/>
          </a:prstGeom>
        </p:spPr>
      </p:pic>
      <p:pic>
        <p:nvPicPr>
          <p:cNvPr id="1026" name="Picture 2" descr="Vite | 次世代フロントエンドツール">
            <a:extLst>
              <a:ext uri="{FF2B5EF4-FFF2-40B4-BE49-F238E27FC236}">
                <a16:creationId xmlns:a16="http://schemas.microsoft.com/office/drawing/2014/main" id="{3DB5518E-D5E8-4B5D-9A05-6B9ECEF38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517" y="2629766"/>
            <a:ext cx="1878549" cy="187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E62A938E-33D6-4ECA-9FC1-23E92E2655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344741" y="2629763"/>
            <a:ext cx="1878550" cy="187855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ED8E5F-E948-4B2A-AFFD-7D3A4DE3C044}"/>
              </a:ext>
            </a:extLst>
          </p:cNvPr>
          <p:cNvSpPr txBox="1"/>
          <p:nvPr/>
        </p:nvSpPr>
        <p:spPr>
          <a:xfrm>
            <a:off x="2039529" y="4699796"/>
            <a:ext cx="99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Vite</a:t>
            </a:r>
            <a:endParaRPr kumimoji="1" lang="ja-JP" altLang="en-US" sz="3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5774FF-391F-43F8-A83B-ED8A8C3B26A9}"/>
              </a:ext>
            </a:extLst>
          </p:cNvPr>
          <p:cNvSpPr txBox="1"/>
          <p:nvPr/>
        </p:nvSpPr>
        <p:spPr>
          <a:xfrm>
            <a:off x="6096000" y="4422795"/>
            <a:ext cx="1878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Cloud Firebase</a:t>
            </a:r>
            <a:endParaRPr kumimoji="1" lang="ja-JP" altLang="en-US" sz="3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B558F7-F854-44EC-9052-E15B0D56A365}"/>
              </a:ext>
            </a:extLst>
          </p:cNvPr>
          <p:cNvSpPr txBox="1"/>
          <p:nvPr/>
        </p:nvSpPr>
        <p:spPr>
          <a:xfrm>
            <a:off x="8223515" y="4699795"/>
            <a:ext cx="212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Bootstrap</a:t>
            </a:r>
            <a:endParaRPr kumimoji="1" lang="ja-JP" altLang="en-US" sz="3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5B75BC6-07B1-4E47-B161-43F6A8D7A787}"/>
              </a:ext>
            </a:extLst>
          </p:cNvPr>
          <p:cNvSpPr/>
          <p:nvPr/>
        </p:nvSpPr>
        <p:spPr>
          <a:xfrm>
            <a:off x="5722409" y="2270861"/>
            <a:ext cx="2561692" cy="391193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83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5362E16-9995-4E1C-A910-5D311232D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972" y="49812"/>
            <a:ext cx="2444325" cy="814775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52B23E9-150F-436F-AD83-8C41DB717648}"/>
              </a:ext>
            </a:extLst>
          </p:cNvPr>
          <p:cNvCxnSpPr>
            <a:cxnSpLocks/>
          </p:cNvCxnSpPr>
          <p:nvPr/>
        </p:nvCxnSpPr>
        <p:spPr>
          <a:xfrm>
            <a:off x="0" y="864587"/>
            <a:ext cx="36569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タイトル 1">
            <a:extLst>
              <a:ext uri="{FF2B5EF4-FFF2-40B4-BE49-F238E27FC236}">
                <a16:creationId xmlns:a16="http://schemas.microsoft.com/office/drawing/2014/main" id="{D5003B56-C35E-4BF8-A658-4D0A8E9784BE}"/>
              </a:ext>
            </a:extLst>
          </p:cNvPr>
          <p:cNvSpPr txBox="1">
            <a:spLocks/>
          </p:cNvSpPr>
          <p:nvPr/>
        </p:nvSpPr>
        <p:spPr>
          <a:xfrm>
            <a:off x="924443" y="86458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Cloud Firebase</a:t>
            </a:r>
            <a:r>
              <a:rPr lang="ja-JP" altLang="en-US" dirty="0">
                <a:solidFill>
                  <a:schemeClr val="tx1"/>
                </a:solidFill>
              </a:rPr>
              <a:t>について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6E0A80B8-865B-4678-8C74-89AC10771FFF}"/>
              </a:ext>
            </a:extLst>
          </p:cNvPr>
          <p:cNvSpPr txBox="1">
            <a:spLocks/>
          </p:cNvSpPr>
          <p:nvPr/>
        </p:nvSpPr>
        <p:spPr>
          <a:xfrm>
            <a:off x="1076843" y="2428546"/>
            <a:ext cx="10353762" cy="34903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chemeClr val="tx1"/>
              </a:buClr>
              <a:buNone/>
            </a:pPr>
            <a:r>
              <a:rPr lang="en-US" altLang="ja-JP" dirty="0">
                <a:solidFill>
                  <a:schemeClr val="tx1"/>
                </a:solidFill>
              </a:rPr>
              <a:t>Cloud Firebase</a:t>
            </a:r>
            <a:r>
              <a:rPr lang="ja-JP" altLang="en-US" dirty="0">
                <a:solidFill>
                  <a:schemeClr val="tx1"/>
                </a:solidFill>
              </a:rPr>
              <a:t>を使うにあたってのメリット</a:t>
            </a:r>
            <a:endParaRPr lang="en-US" altLang="ja-JP" dirty="0">
              <a:solidFill>
                <a:schemeClr val="tx1"/>
              </a:solidFill>
            </a:endParaRPr>
          </a:p>
          <a:p>
            <a:pPr marL="36900" indent="0">
              <a:buClr>
                <a:schemeClr val="tx1"/>
              </a:buClr>
              <a:buNone/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chemeClr val="tx1"/>
                </a:solidFill>
              </a:rPr>
              <a:t>プラットフォームで管理できる</a:t>
            </a: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chemeClr val="tx1"/>
                </a:solidFill>
              </a:rPr>
              <a:t>機能が充実している</a:t>
            </a: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chemeClr val="tx1"/>
                </a:solidFill>
              </a:rPr>
              <a:t>データの同期が可能</a:t>
            </a: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chemeClr val="tx1"/>
                </a:solidFill>
              </a:rPr>
              <a:t>高速なアプリケーション開発</a:t>
            </a: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chemeClr val="tx1"/>
                </a:solidFill>
              </a:rPr>
              <a:t>モダンなフレームワークとの相性が抜群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99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6532D94-23CE-4260-80E4-EF09A36B6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972" y="49812"/>
            <a:ext cx="2444325" cy="814775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B8D6EF5-43FE-473A-A342-731EFEE2D386}"/>
              </a:ext>
            </a:extLst>
          </p:cNvPr>
          <p:cNvCxnSpPr>
            <a:cxnSpLocks/>
          </p:cNvCxnSpPr>
          <p:nvPr/>
        </p:nvCxnSpPr>
        <p:spPr>
          <a:xfrm>
            <a:off x="0" y="864587"/>
            <a:ext cx="36569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タイトル 1">
            <a:extLst>
              <a:ext uri="{FF2B5EF4-FFF2-40B4-BE49-F238E27FC236}">
                <a16:creationId xmlns:a16="http://schemas.microsoft.com/office/drawing/2014/main" id="{78923F3B-A8F9-44C1-822C-A7D6213BA1F5}"/>
              </a:ext>
            </a:extLst>
          </p:cNvPr>
          <p:cNvSpPr txBox="1">
            <a:spLocks/>
          </p:cNvSpPr>
          <p:nvPr/>
        </p:nvSpPr>
        <p:spPr>
          <a:xfrm>
            <a:off x="924443" y="86458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チーム クラウド演習 メンバー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8FA99F-A760-4556-9429-B730161FED7E}"/>
              </a:ext>
            </a:extLst>
          </p:cNvPr>
          <p:cNvSpPr txBox="1"/>
          <p:nvPr/>
        </p:nvSpPr>
        <p:spPr>
          <a:xfrm>
            <a:off x="1956486" y="2430162"/>
            <a:ext cx="82790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前田　力哉 </a:t>
            </a:r>
            <a:r>
              <a:rPr kumimoji="1" lang="en-US" altLang="ja-JP" sz="2000" dirty="0"/>
              <a:t>…</a:t>
            </a:r>
            <a:r>
              <a:rPr kumimoji="1" lang="ja-JP" altLang="en-US" sz="2000" dirty="0"/>
              <a:t>バックエンド、インフラ・データベース管理</a:t>
            </a:r>
            <a:endParaRPr kumimoji="1" lang="en-US" altLang="ja-JP" sz="2000" dirty="0"/>
          </a:p>
          <a:p>
            <a:r>
              <a:rPr kumimoji="1" lang="ja-JP" altLang="en-US" sz="4800" dirty="0"/>
              <a:t>草薙　秀一 </a:t>
            </a:r>
            <a:r>
              <a:rPr kumimoji="1" lang="en-US" altLang="ja-JP" sz="2000" dirty="0"/>
              <a:t>…React</a:t>
            </a:r>
            <a:r>
              <a:rPr kumimoji="1" lang="ja-JP" altLang="en-US" sz="2000" dirty="0"/>
              <a:t>フロントエンド、企画提案・資料制作</a:t>
            </a:r>
            <a:endParaRPr kumimoji="1" lang="en-US" altLang="ja-JP" sz="2000" dirty="0"/>
          </a:p>
          <a:p>
            <a:r>
              <a:rPr kumimoji="1" lang="ja-JP" altLang="en-US" sz="4800" dirty="0"/>
              <a:t>山本　季弥 </a:t>
            </a:r>
            <a:r>
              <a:rPr kumimoji="1" lang="en-US" altLang="ja-JP" sz="2000" dirty="0"/>
              <a:t>…React</a:t>
            </a:r>
            <a:r>
              <a:rPr kumimoji="1" lang="ja-JP" altLang="en-US" sz="2000" dirty="0"/>
              <a:t>フロントエンド</a:t>
            </a:r>
            <a:endParaRPr kumimoji="1" lang="en-US" altLang="ja-JP" sz="2000" dirty="0"/>
          </a:p>
          <a:p>
            <a:r>
              <a:rPr kumimoji="1" lang="ja-JP" altLang="en-US" sz="4800" dirty="0"/>
              <a:t>大倉　彪路 </a:t>
            </a:r>
            <a:r>
              <a:rPr kumimoji="1" lang="en-US" altLang="ja-JP" sz="2000" dirty="0"/>
              <a:t>…</a:t>
            </a:r>
            <a:r>
              <a:rPr kumimoji="1" lang="ja-JP" altLang="en-US" sz="2000" dirty="0"/>
              <a:t>フロントエンドサポート</a:t>
            </a:r>
          </a:p>
        </p:txBody>
      </p:sp>
    </p:spTree>
    <p:extLst>
      <p:ext uri="{BB962C8B-B14F-4D97-AF65-F5344CB8AC3E}">
        <p14:creationId xmlns:p14="http://schemas.microsoft.com/office/powerpoint/2010/main" val="616040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ユーザー定義 5">
      <a:dk1>
        <a:srgbClr val="FFFFFF"/>
      </a:dk1>
      <a:lt1>
        <a:srgbClr val="151515"/>
      </a:lt1>
      <a:dk2>
        <a:srgbClr val="FFFFFF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239</Words>
  <Application>Microsoft Office PowerPoint</Application>
  <PresentationFormat>ワイド画面</PresentationFormat>
  <Paragraphs>39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Yu Gothic UI Semibold</vt:lpstr>
      <vt:lpstr>Calisto MT</vt:lpstr>
      <vt:lpstr>Trebuchet MS</vt:lpstr>
      <vt:lpstr>Wingdings 2</vt:lpstr>
      <vt:lpstr>石版</vt:lpstr>
      <vt:lpstr>PowerPoint プレゼンテーション</vt:lpstr>
      <vt:lpstr>目次</vt:lpstr>
      <vt:lpstr>Avenu-Eとは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cre</dc:creator>
  <cp:lastModifiedBy>cre</cp:lastModifiedBy>
  <cp:revision>15</cp:revision>
  <dcterms:created xsi:type="dcterms:W3CDTF">2022-11-18T07:58:33Z</dcterms:created>
  <dcterms:modified xsi:type="dcterms:W3CDTF">2023-01-21T07:16:55Z</dcterms:modified>
</cp:coreProperties>
</file>