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4288-790A-4F46-8B53-89769818CC4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07088-9010-49A3-8D8C-F5A88806E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69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B8C48-5799-4B4B-AC93-8C9D18E9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3B60E9-4B93-42C7-A3D3-5B42D46A9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DAA3A-BF10-4660-99FF-BDC13989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CB9BD-538A-4EDA-9FF4-33E8D941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04356-2B70-4B06-9A31-BBA0C22F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4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79D10-CE68-4582-A0B9-5ECA02B0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C00BCF-E3D8-4AFC-8426-83A68949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4313F-5985-49B4-8955-18803967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E64C9C-08F3-494C-BDEA-DB446C2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2EEA3-E9EC-406E-B037-F4C331B3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5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061F51-187A-46B7-B2F5-0B96B1AF6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4CB9D-8C2E-4491-A3A0-08325DDB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7D07A-C41F-4830-AED8-6B23F9AC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9C2784-112C-4913-9E44-07A235D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978DB-959A-43A9-B793-4235466F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3295E-9375-4612-9E18-DDE88999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28D7E-E586-40B5-8289-5B5258E6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C4DFA-83B3-44E8-96EF-8116E0E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370C3C-217A-468D-94D6-627A7FB7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89855-6BFA-4CE8-96E7-77095002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DFC7B-78B9-4F6C-8AE8-DA06E88C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F3321-81D4-451C-808E-F154DD91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C3A4F-3726-4B6A-837C-36BFB704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BA54-4A8D-4C3B-BA2B-204D1E33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4AA2-DCB9-4F2B-92F8-1957C5B4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8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D38B4-2BD6-403A-B35B-B487BD33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AC168-E754-4E56-B4BC-2BC31115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75A122-3542-4680-9B8D-7ABC10C9E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588922-686C-4308-87E1-11250CB8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AD2A4-E026-441B-AB01-2EFDC486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B77DF-4D44-4EBC-9C7A-F64EBF13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94E15-FBCF-446D-B585-80A15F7B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98BF48-5C1B-4B6E-A3EE-5FFA4EAF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F68EEB-FF4C-4306-B28D-C232C2DF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FE2698-EF37-42BF-8A02-C4FB46AB7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1E42BD-272A-49FD-9266-320248AF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9AA49A-314E-455F-89B1-0079939C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D6788B-713D-4CA2-90B8-8BF1130E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8D150-CC41-4B93-9FA1-3A0736C0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96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A585D-68E0-4DD6-AE32-72FE7F96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04ADC2-0194-41D5-A453-CFCE5FFE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FB62BA-3B7D-4DF2-87E8-7B97E5D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4E96AD-EE32-49ED-A842-6AB4518F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08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2FC0DB-C60F-4D6B-B551-7B421746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79EA3F-0C56-462F-97B6-D68DF3AB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2FF5FF-FAC0-41EB-BDE4-1DB0D674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3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C5150-B45A-4790-8B71-0FA58B65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7F5C1-BD73-4EB1-AC6E-12CEFDE3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8A02A3-6B2E-4A3A-B4AC-C11E3C5E0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1143A5-6DC9-4941-90D9-930F781D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842677-B648-4F9F-A753-9446E91B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0DA1D1-E504-43A7-B74F-722ABEF3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4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E32CC-E998-4216-A09A-43793610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BA5E6D-AE9B-442C-9703-A5A38F4A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62C437-0770-4B22-873C-919CA4E9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9480E6-518E-4689-9B09-608FF72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48B12A-1B06-46F6-9AE6-8E4B73B0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23F01-E57E-4EEB-BB69-4048D0DA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2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AAB55F-655E-4567-8909-66252096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67D48B-3B87-4A19-96AE-0EAD2C44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BA74DD-6F0B-40AE-A94E-169C3C83C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128D-E1F3-4AC5-8F1D-919CF78D44BC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D5B7F3-2CA5-44A4-A80D-2F4701FF9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81739-324C-4DE2-911F-788BE14A4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67CE-BB9F-4E16-B1D2-64E3F6070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0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CEBF69-1A00-49E5-8B6A-C4422780499E}"/>
              </a:ext>
            </a:extLst>
          </p:cNvPr>
          <p:cNvSpPr/>
          <p:nvPr/>
        </p:nvSpPr>
        <p:spPr>
          <a:xfrm>
            <a:off x="859899" y="1164194"/>
            <a:ext cx="4856615" cy="20528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Firestore</a:t>
            </a:r>
            <a:r>
              <a:rPr kumimoji="1" lang="ja-JP" altLang="en-US" dirty="0"/>
              <a:t>（</a:t>
            </a:r>
            <a:r>
              <a:rPr lang="ja-JP" altLang="en-US" dirty="0"/>
              <a:t>データベース</a:t>
            </a:r>
            <a:r>
              <a:rPr kumimoji="1" lang="ja-JP" altLang="en-US" dirty="0"/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27E0C8-2F14-4926-A7B9-CF71F06D3075}"/>
              </a:ext>
            </a:extLst>
          </p:cNvPr>
          <p:cNvSpPr/>
          <p:nvPr/>
        </p:nvSpPr>
        <p:spPr>
          <a:xfrm>
            <a:off x="1701631" y="4753669"/>
            <a:ext cx="8502103" cy="1574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ReactApp</a:t>
            </a:r>
            <a:r>
              <a:rPr lang="ja-JP" altLang="en-US" dirty="0"/>
              <a:t>（</a:t>
            </a:r>
            <a:r>
              <a:rPr lang="en-US" altLang="ja-JP" dirty="0"/>
              <a:t>Avenu-E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1D1D23B-8D52-4783-B68D-7C98014FBE20}"/>
              </a:ext>
            </a:extLst>
          </p:cNvPr>
          <p:cNvCxnSpPr/>
          <p:nvPr/>
        </p:nvCxnSpPr>
        <p:spPr>
          <a:xfrm>
            <a:off x="2125526" y="3217053"/>
            <a:ext cx="0" cy="131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4C7240-FA8B-4379-B657-C3369BC1E325}"/>
              </a:ext>
            </a:extLst>
          </p:cNvPr>
          <p:cNvCxnSpPr>
            <a:cxnSpLocks/>
          </p:cNvCxnSpPr>
          <p:nvPr/>
        </p:nvCxnSpPr>
        <p:spPr>
          <a:xfrm flipV="1">
            <a:off x="2725033" y="3428246"/>
            <a:ext cx="1" cy="131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F56CDB-3A53-4D1F-BDDA-91AA61904439}"/>
              </a:ext>
            </a:extLst>
          </p:cNvPr>
          <p:cNvSpPr txBox="1"/>
          <p:nvPr/>
        </p:nvSpPr>
        <p:spPr>
          <a:xfrm>
            <a:off x="2728062" y="3762115"/>
            <a:ext cx="159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データの登録</a:t>
            </a:r>
            <a:r>
              <a:rPr lang="en-US" altLang="ja-JP" dirty="0"/>
              <a:t>(request)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5DA2F65-2D8F-4A44-B476-63734584E7F0}"/>
              </a:ext>
            </a:extLst>
          </p:cNvPr>
          <p:cNvSpPr txBox="1"/>
          <p:nvPr/>
        </p:nvSpPr>
        <p:spPr>
          <a:xfrm>
            <a:off x="523814" y="3792177"/>
            <a:ext cx="159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データの表示</a:t>
            </a:r>
            <a:r>
              <a:rPr lang="en-US" altLang="ja-JP" dirty="0"/>
              <a:t>(response)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D4120B-5064-4282-BDBF-91DEB841D8B9}"/>
              </a:ext>
            </a:extLst>
          </p:cNvPr>
          <p:cNvSpPr/>
          <p:nvPr/>
        </p:nvSpPr>
        <p:spPr>
          <a:xfrm>
            <a:off x="6982141" y="2322876"/>
            <a:ext cx="3944226" cy="179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Redux State</a:t>
            </a:r>
            <a:r>
              <a:rPr kumimoji="1" lang="ja-JP" altLang="en-US" dirty="0"/>
              <a:t>（ストア）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2EC539-27C8-445C-8F46-8845A34F664F}"/>
              </a:ext>
            </a:extLst>
          </p:cNvPr>
          <p:cNvCxnSpPr>
            <a:cxnSpLocks/>
          </p:cNvCxnSpPr>
          <p:nvPr/>
        </p:nvCxnSpPr>
        <p:spPr>
          <a:xfrm flipV="1">
            <a:off x="5897174" y="3849703"/>
            <a:ext cx="904307" cy="89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620D208-54AB-4D7A-A43A-B5FC9162F41A}"/>
              </a:ext>
            </a:extLst>
          </p:cNvPr>
          <p:cNvCxnSpPr>
            <a:cxnSpLocks/>
          </p:cNvCxnSpPr>
          <p:nvPr/>
        </p:nvCxnSpPr>
        <p:spPr>
          <a:xfrm flipH="1">
            <a:off x="5716514" y="3319621"/>
            <a:ext cx="1262599" cy="12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9C61F6-719F-4606-BD57-ADC0EBBDBF72}"/>
              </a:ext>
            </a:extLst>
          </p:cNvPr>
          <p:cNvSpPr txBox="1"/>
          <p:nvPr/>
        </p:nvSpPr>
        <p:spPr>
          <a:xfrm>
            <a:off x="6447227" y="4132885"/>
            <a:ext cx="159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データの登録</a:t>
            </a:r>
            <a:r>
              <a:rPr lang="en-US" altLang="ja-JP" dirty="0"/>
              <a:t>(request)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90859-8CB2-44EB-9A32-F875BF41B63A}"/>
              </a:ext>
            </a:extLst>
          </p:cNvPr>
          <p:cNvSpPr txBox="1"/>
          <p:nvPr/>
        </p:nvSpPr>
        <p:spPr>
          <a:xfrm>
            <a:off x="4875793" y="3526537"/>
            <a:ext cx="159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データの表示</a:t>
            </a:r>
            <a:r>
              <a:rPr lang="en-US" altLang="ja-JP" dirty="0"/>
              <a:t>(response)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CA012C5-4164-4FEF-8A8F-EF22332EB346}"/>
              </a:ext>
            </a:extLst>
          </p:cNvPr>
          <p:cNvSpPr txBox="1"/>
          <p:nvPr/>
        </p:nvSpPr>
        <p:spPr>
          <a:xfrm>
            <a:off x="10427795" y="4531124"/>
            <a:ext cx="159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データの更新</a:t>
            </a:r>
            <a:r>
              <a:rPr lang="en-US" altLang="ja-JP" dirty="0"/>
              <a:t>(dispatch)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7446357-14E9-4573-BB35-782D4AB2C92F}"/>
              </a:ext>
            </a:extLst>
          </p:cNvPr>
          <p:cNvCxnSpPr>
            <a:cxnSpLocks/>
          </p:cNvCxnSpPr>
          <p:nvPr/>
        </p:nvCxnSpPr>
        <p:spPr>
          <a:xfrm flipV="1">
            <a:off x="10203734" y="4238940"/>
            <a:ext cx="319940" cy="135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AF9C4F-5789-43D4-AD61-97B80D6BF87E}"/>
              </a:ext>
            </a:extLst>
          </p:cNvPr>
          <p:cNvSpPr txBox="1"/>
          <p:nvPr/>
        </p:nvSpPr>
        <p:spPr>
          <a:xfrm>
            <a:off x="3896292" y="352832"/>
            <a:ext cx="36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Redux</a:t>
            </a:r>
            <a:r>
              <a:rPr kumimoji="1" lang="ja-JP" altLang="en-US" dirty="0"/>
              <a:t>と</a:t>
            </a:r>
            <a:r>
              <a:rPr kumimoji="1" lang="en-US" altLang="ja-JP" dirty="0"/>
              <a:t>Firestore</a:t>
            </a:r>
            <a:r>
              <a:rPr kumimoji="1" lang="ja-JP" altLang="en-US" dirty="0"/>
              <a:t>の連携の仕組み</a:t>
            </a:r>
          </a:p>
        </p:txBody>
      </p:sp>
    </p:spTree>
    <p:extLst>
      <p:ext uri="{BB962C8B-B14F-4D97-AF65-F5344CB8AC3E}">
        <p14:creationId xmlns:p14="http://schemas.microsoft.com/office/powerpoint/2010/main" val="358867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53B0F07-263F-4DF9-8E4F-C38E111E7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0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cre</dc:creator>
  <cp:lastModifiedBy>前田 力哉</cp:lastModifiedBy>
  <cp:revision>3</cp:revision>
  <dcterms:created xsi:type="dcterms:W3CDTF">2022-07-04T01:42:16Z</dcterms:created>
  <dcterms:modified xsi:type="dcterms:W3CDTF">2022-07-07T00:24:32Z</dcterms:modified>
</cp:coreProperties>
</file>