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3"/>
    <p:sldId id="268" r:id="rId4"/>
    <p:sldId id="258" r:id="rId5"/>
    <p:sldId id="259" r:id="rId6"/>
    <p:sldId id="282" r:id="rId7"/>
    <p:sldId id="260" r:id="rId8"/>
    <p:sldId id="269" r:id="rId9"/>
    <p:sldId id="261" r:id="rId10"/>
    <p:sldId id="265" r:id="rId11"/>
    <p:sldId id="267" r:id="rId13"/>
    <p:sldId id="266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433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3" Type="http://schemas.openxmlformats.org/officeDocument/2006/relationships/tags" Target="../tags/tag1.xml"/><Relationship Id="rId2" Type="http://schemas.microsoft.com/office/2007/relationships/media" Target="file:///C:\Users\Administrator\Desktop\1593604004598C8.mp4" TargetMode="External"/><Relationship Id="rId1" Type="http://schemas.openxmlformats.org/officeDocument/2006/relationships/video" Target="file:///C:\Users\Administrator\Desktop\1593604004598C8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074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 marL="0" indent="0">
              <a:buNone/>
            </a:pPr>
            <a:r>
              <a:rPr lang="en-US" altLang="zh-CN"/>
              <a:t>1 </a:t>
            </a:r>
            <a:r>
              <a:rPr lang="zh-CN" altLang="en-US"/>
              <a:t>基本理论</a:t>
            </a:r>
            <a:endParaRPr lang="zh-CN" altLang="en-US"/>
          </a:p>
          <a:p>
            <a:pPr marL="0" indent="0">
              <a:buNone/>
            </a:pPr>
            <a:r>
              <a:rPr lang="en-US" altLang="zh-CN" sz="2000"/>
              <a:t>vr</a:t>
            </a:r>
            <a:r>
              <a:rPr lang="zh-CN" altLang="en-US" sz="2000"/>
              <a:t>全景在看房中的应用</a:t>
            </a:r>
            <a:endParaRPr lang="zh-CN" altLang="en-US" sz="20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 </a:t>
            </a:r>
            <a:r>
              <a:rPr lang="zh-CN" altLang="en-US"/>
              <a:t>拍照解决方案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 </a:t>
            </a:r>
            <a:r>
              <a:rPr lang="zh-CN" altLang="en-US"/>
              <a:t>建模解决方案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 </a:t>
            </a:r>
            <a:r>
              <a:rPr lang="zh-CN" altLang="en-US"/>
              <a:t>在直播应用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方案二</a:t>
            </a:r>
            <a:r>
              <a:rPr kumimoji="0" lang="en-US" altLang="zh-CN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直播间布置绿布</a:t>
            </a:r>
            <a:r>
              <a:rPr kumimoji="0" lang="en-US" altLang="zh-CN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使用特效完成</a:t>
            </a: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样例</a:t>
            </a: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方案解析</a:t>
            </a: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步骤流程</a:t>
            </a: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使用工具</a:t>
            </a: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362" name="标题 5"/>
          <p:cNvSpPr>
            <a:spLocks noGrp="1"/>
          </p:cNvSpPr>
          <p:nvPr/>
        </p:nvSpPr>
        <p:spPr>
          <a:xfrm>
            <a:off x="466725" y="188913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直播与</a:t>
            </a:r>
            <a:r>
              <a:rPr lang="en-US" altLang="zh-CN"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VR</a:t>
            </a:r>
            <a:r>
              <a:rPr lang="zh-CN" altLang="en-US"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全景结合方案</a:t>
            </a:r>
            <a:endParaRPr lang="zh-CN" altLang="en-US" sz="44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方案三</a:t>
            </a:r>
            <a:r>
              <a:rPr kumimoji="0" lang="en-US" altLang="zh-CN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--VR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全景直播</a:t>
            </a: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方案解析</a:t>
            </a: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全景相机用来直播</a:t>
            </a: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直播平台支持全景直播</a:t>
            </a: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386" name="标题 5"/>
          <p:cNvSpPr>
            <a:spLocks noGrp="1"/>
          </p:cNvSpPr>
          <p:nvPr>
            <p:ph type="title"/>
          </p:nvPr>
        </p:nvSpPr>
        <p:spPr>
          <a:xfrm>
            <a:off x="466725" y="188913"/>
            <a:ext cx="8229600" cy="1143000"/>
          </a:xfrm>
        </p:spPr>
        <p:txBody>
          <a:bodyPr anchor="ctr" anchorCtr="0"/>
          <a:p>
            <a:pPr algn="l"/>
            <a:r>
              <a:rPr lang="zh-CN" altLang="en-US"/>
              <a:t>直播与</a:t>
            </a:r>
            <a:r>
              <a:rPr lang="en-US" altLang="zh-CN"/>
              <a:t>VR</a:t>
            </a:r>
            <a:r>
              <a:rPr lang="zh-CN" altLang="en-US"/>
              <a:t>全景结合方案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VR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看房有两个实现方法</a:t>
            </a: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头戴式</a:t>
            </a:r>
            <a:r>
              <a:rPr kumimoji="0" lang="en-US" altLang="zh-CN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VR</a:t>
            </a:r>
            <a:r>
              <a:rPr kumimoji="0" lang="zh-CN" altLang="en-US" sz="32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眼睛</a:t>
            </a:r>
            <a:endParaRPr kumimoji="0" lang="zh-CN" altLang="en-US" sz="32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成本过高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普及率过低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kumimoji="0" lang="en-US" altLang="zh-CN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endParaRPr kumimoji="0" lang="en-US" altLang="zh-CN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2 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全景图片看房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-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成本低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-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使用方便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 sz="2000"/>
              <a:t>全景图片目前两种解决方案</a:t>
            </a:r>
            <a:endParaRPr lang="zh-CN" altLang="en-US" sz="2000"/>
          </a:p>
          <a:p>
            <a:r>
              <a:rPr lang="en-US" altLang="zh-CN" sz="2000"/>
              <a:t>1 </a:t>
            </a:r>
            <a:r>
              <a:rPr lang="zh-CN" altLang="en-US" sz="2000"/>
              <a:t>实地去拍出全景图片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2 </a:t>
            </a:r>
            <a:r>
              <a:rPr lang="zh-CN" altLang="en-US" sz="2000"/>
              <a:t>建模完成</a:t>
            </a:r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实地拍摄解决方案</a:t>
            </a:r>
            <a:endParaRPr lang="en-US" altLang="zh-CN"/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方案一</a:t>
            </a:r>
            <a:endParaRPr lang="zh-CN" altLang="en-US"/>
          </a:p>
          <a:p>
            <a:r>
              <a:rPr lang="zh-CN" altLang="en-US"/>
              <a:t>步骤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使用全景相机拍摄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上传全景制作平台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嵌入网站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实地拍摄解决方案</a:t>
            </a:r>
            <a:endParaRPr lang="zh-CN" altLang="en-US"/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方案解析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实地拍摄解决方案</a:t>
            </a:r>
            <a:endParaRPr lang="zh-CN" altLang="en-US"/>
          </a:p>
        </p:txBody>
      </p:sp>
      <p:sp>
        <p:nvSpPr>
          <p:cNvPr id="7170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方案二</a:t>
            </a:r>
            <a:endParaRPr lang="zh-CN" altLang="en-US"/>
          </a:p>
          <a:p>
            <a:r>
              <a:rPr lang="zh-CN" altLang="en-US"/>
              <a:t>步骤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使用全景相机拍摄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上传自研全景制作平台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嵌入网站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建模构建套间全景模型</a:t>
            </a:r>
            <a:endParaRPr lang="zh-CN" altLang="en-US"/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方案解析</a:t>
            </a:r>
            <a:endParaRPr lang="zh-CN" altLang="en-US"/>
          </a:p>
          <a:p>
            <a:r>
              <a:rPr lang="zh-CN" altLang="en-US"/>
              <a:t>使用unity引擎搭建或使用其他网站的制作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建模完成套间全景图片</a:t>
            </a:r>
            <a:endParaRPr lang="zh-CN" altLang="en-US"/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网上案例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自己完成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xfrm>
            <a:off x="611188" y="404813"/>
            <a:ext cx="8229600" cy="1143000"/>
          </a:xfrm>
        </p:spPr>
        <p:txBody>
          <a:bodyPr anchor="ctr" anchorCtr="0"/>
          <a:p>
            <a:pPr algn="l"/>
            <a:r>
              <a:rPr lang="zh-CN" altLang="en-US"/>
              <a:t>直播与</a:t>
            </a:r>
            <a:r>
              <a:rPr lang="en-US" altLang="zh-CN"/>
              <a:t>VR</a:t>
            </a:r>
            <a:r>
              <a:rPr lang="zh-CN" altLang="en-US"/>
              <a:t>全景结合方案</a:t>
            </a:r>
            <a:endParaRPr lang="zh-CN" altLang="en-US"/>
          </a:p>
        </p:txBody>
      </p:sp>
      <p:pic>
        <p:nvPicPr>
          <p:cNvPr id="4" name="1593604004598C8">
            <a:hlinkClick r:id="" action="ppaction://media"/>
          </p:cNvPr>
          <p:cNvPicPr>
            <a:picLocks noGrp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79838" y="3860800"/>
            <a:ext cx="3973512" cy="1966913"/>
          </a:xfrm>
        </p:spPr>
      </p:pic>
      <p:sp>
        <p:nvSpPr>
          <p:cNvPr id="13315" name="文本框 4"/>
          <p:cNvSpPr txBox="1"/>
          <p:nvPr/>
        </p:nvSpPr>
        <p:spPr>
          <a:xfrm>
            <a:off x="539750" y="1625600"/>
            <a:ext cx="8121650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b="1">
                <a:latin typeface="Arial" panose="020B0604020202020204" pitchFamily="34" charset="0"/>
                <a:ea typeface="宋体" panose="02010600030101010101" pitchFamily="2" charset="-122"/>
              </a:rPr>
              <a:t>方案一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--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在直播间里通过搭建绿布的方式，构建房间的全景的样式。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 mute="1">
                <p:cTn id="2" fill="hold" display="1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BTNRECT" val="2617*1037*1022*1022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WPS 演示</Application>
  <PresentationFormat/>
  <Paragraphs>82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	</vt:lpstr>
      <vt:lpstr>PowerPoint 演示文稿</vt:lpstr>
      <vt:lpstr>PowerPoint 演示文稿</vt:lpstr>
      <vt:lpstr>实地拍摄解决方案</vt:lpstr>
      <vt:lpstr>实地拍摄解决方案</vt:lpstr>
      <vt:lpstr>实地拍摄解决方案</vt:lpstr>
      <vt:lpstr>建模构建套间全景模型</vt:lpstr>
      <vt:lpstr>建模完成套间全景图片</vt:lpstr>
      <vt:lpstr>直播与VR全景结合方案</vt:lpstr>
      <vt:lpstr>PowerPoint 演示文稿</vt:lpstr>
      <vt:lpstr>直播与VR全景结合方案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	</dc:title>
  <dc:creator>Administrator</dc:creator>
  <cp:lastModifiedBy>NPC</cp:lastModifiedBy>
  <cp:revision>4</cp:revision>
  <dcterms:created xsi:type="dcterms:W3CDTF">2021-09-09T09:55:00Z</dcterms:created>
  <dcterms:modified xsi:type="dcterms:W3CDTF">2021-09-10T06:07:32Z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08F54B08D4DE467BB06931F4C08A6DB9</vt:lpwstr>
  </property>
</Properties>
</file>