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103632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57628"/>
            <a:ext cx="85344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15525" y="274640"/>
            <a:ext cx="1866875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9105925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854150"/>
            <a:ext cx="103632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356428"/>
            <a:ext cx="103632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5011" y="381000"/>
            <a:ext cx="3556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381000"/>
            <a:ext cx="72136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35011" y="2214554"/>
            <a:ext cx="3556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107299" y="553734"/>
            <a:ext cx="9798992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02550" y="612776"/>
            <a:ext cx="9620317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80972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85974" y="5481658"/>
            <a:ext cx="962031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837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3F30-5581-4F87-ACD9-1554B062F7C1}" type="datetimeFigureOut">
              <a:rPr lang="zh-TW" altLang="en-US" smtClean="0"/>
              <a:pPr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483998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23525" y="6483998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4D29-9E4A-4977-ADED-C45D104E9F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數位信號處理報告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四乙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蔡佑杰 </a:t>
            </a: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105360072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0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81" t="24881" r="1157" b="28121"/>
          <a:stretch/>
        </p:blipFill>
        <p:spPr bwMode="auto">
          <a:xfrm>
            <a:off x="1952367" y="2990336"/>
            <a:ext cx="7887486" cy="30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37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08" t="24178" r="1675" b="27815"/>
          <a:stretch/>
        </p:blipFill>
        <p:spPr bwMode="auto">
          <a:xfrm>
            <a:off x="1915298" y="2681417"/>
            <a:ext cx="7995125" cy="316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31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AM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FM</a:t>
            </a:r>
            <a:endParaRPr lang="zh-TW" altLang="en-US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68" t="24132" r="32113" b="27604"/>
          <a:stretch/>
        </p:blipFill>
        <p:spPr bwMode="auto">
          <a:xfrm>
            <a:off x="615950" y="2873633"/>
            <a:ext cx="494665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722" t="24652" r="26598" b="28299"/>
          <a:stretch/>
        </p:blipFill>
        <p:spPr bwMode="auto">
          <a:xfrm>
            <a:off x="5899150" y="2846345"/>
            <a:ext cx="5683250" cy="35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3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12" y="524857"/>
            <a:ext cx="3658967" cy="1372309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快轉與慢轉</a:t>
            </a:r>
            <a:endParaRPr lang="zh-TW" altLang="en-US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9693" y="3342410"/>
            <a:ext cx="9879013" cy="2659976"/>
          </a:xfrm>
        </p:spPr>
      </p:pic>
    </p:spTree>
    <p:extLst>
      <p:ext uri="{BB962C8B-B14F-4D97-AF65-F5344CB8AC3E}">
        <p14:creationId xmlns:p14="http://schemas.microsoft.com/office/powerpoint/2010/main" xmlns="" val="40067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AM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FM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dirty="0">
              <a:solidFill>
                <a:schemeClr val="bg2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2470576"/>
            <a:ext cx="10972800" cy="2983647"/>
          </a:xfrm>
        </p:spPr>
      </p:pic>
    </p:spTree>
    <p:extLst>
      <p:ext uri="{BB962C8B-B14F-4D97-AF65-F5344CB8AC3E}">
        <p14:creationId xmlns:p14="http://schemas.microsoft.com/office/powerpoint/2010/main" xmlns="" val="2206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48</TotalTime>
  <Words>26</Words>
  <Application>Microsoft Office PowerPoint</Application>
  <PresentationFormat>自訂</PresentationFormat>
  <Paragraphs>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行雲流水</vt:lpstr>
      <vt:lpstr>數位信號處理報告 </vt:lpstr>
      <vt:lpstr>程式</vt:lpstr>
      <vt:lpstr>程式</vt:lpstr>
      <vt:lpstr>程式AM、FM</vt:lpstr>
      <vt:lpstr>快轉與慢轉</vt:lpstr>
      <vt:lpstr>AM、FM結果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數位信號處理報 LAB-BASIC SIGNAL AND SPECGRAM</dc:title>
  <dc:creator>user</dc:creator>
  <cp:lastModifiedBy>jj</cp:lastModifiedBy>
  <cp:revision>13</cp:revision>
  <dcterms:created xsi:type="dcterms:W3CDTF">2019-11-10T15:59:05Z</dcterms:created>
  <dcterms:modified xsi:type="dcterms:W3CDTF">2020-01-11T21:28:40Z</dcterms:modified>
</cp:coreProperties>
</file>