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66" r:id="rId8"/>
    <p:sldId id="260" r:id="rId9"/>
    <p:sldId id="261" r:id="rId10"/>
    <p:sldId id="25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562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4781" y="3228438"/>
            <a:ext cx="8534400" cy="1752600"/>
          </a:xfrm>
        </p:spPr>
        <p:txBody>
          <a:bodyPr/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蔡佑杰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105360072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0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4033" y="223018"/>
            <a:ext cx="3658967" cy="1372309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 Rounded"/>
              </a:rPr>
              <a:t>Ideal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 Rounded"/>
              </a:rPr>
              <a:t>Delay</a:t>
            </a:r>
          </a:p>
        </p:txBody>
      </p:sp>
      <p:pic>
        <p:nvPicPr>
          <p:cNvPr id="5" name="Google Shape;221;p38"/>
          <p:cNvPicPr preferRelativeResize="0"/>
          <p:nvPr/>
        </p:nvPicPr>
        <p:blipFill rotWithShape="1">
          <a:blip r:embed="rId2" cstate="print">
            <a:alphaModFix/>
          </a:blip>
          <a:srcRect t="16132" b="3202"/>
          <a:stretch/>
        </p:blipFill>
        <p:spPr>
          <a:xfrm>
            <a:off x="1012197" y="1681885"/>
            <a:ext cx="8667299" cy="467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067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0868" y="285161"/>
            <a:ext cx="4837372" cy="137230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 Rounded"/>
              </a:rPr>
              <a:t>Accumulator</a:t>
            </a:r>
          </a:p>
        </p:txBody>
      </p:sp>
      <p:pic>
        <p:nvPicPr>
          <p:cNvPr id="5" name="Google Shape;221;p38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3815" y="1778170"/>
            <a:ext cx="8667299" cy="448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06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14" y="524859"/>
            <a:ext cx="4444250" cy="1372309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 Rounded"/>
              </a:rPr>
              <a:t>Forward difference</a:t>
            </a:r>
          </a:p>
        </p:txBody>
      </p:sp>
      <p:pic>
        <p:nvPicPr>
          <p:cNvPr id="5" name="Google Shape;221;p38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947" y="1778170"/>
            <a:ext cx="7909035" cy="448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929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14" y="524859"/>
            <a:ext cx="4855608" cy="137230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 Rounded"/>
              </a:rPr>
              <a:t>Backward difference</a:t>
            </a:r>
          </a:p>
        </p:txBody>
      </p:sp>
      <p:pic>
        <p:nvPicPr>
          <p:cNvPr id="5" name="Google Shape;221;p38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37" y="1778170"/>
            <a:ext cx="7546855" cy="448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929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84" t="24814" b="47396"/>
          <a:stretch/>
        </p:blipFill>
        <p:spPr bwMode="auto">
          <a:xfrm>
            <a:off x="774699" y="1751682"/>
            <a:ext cx="10137775" cy="2032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3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57" t="34896" r="2879" b="16146"/>
          <a:stretch/>
        </p:blipFill>
        <p:spPr bwMode="auto">
          <a:xfrm>
            <a:off x="762000" y="1536700"/>
            <a:ext cx="9753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0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60" t="29687" r="2684" b="17014"/>
          <a:stretch/>
        </p:blipFill>
        <p:spPr bwMode="auto">
          <a:xfrm>
            <a:off x="762000" y="1511300"/>
            <a:ext cx="9791700" cy="389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0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60" t="30035" r="3074" b="25520"/>
          <a:stretch/>
        </p:blipFill>
        <p:spPr bwMode="auto">
          <a:xfrm>
            <a:off x="762000" y="1498600"/>
            <a:ext cx="9740160" cy="3250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0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60" t="29688" r="2782" b="25868"/>
          <a:stretch/>
        </p:blipFill>
        <p:spPr bwMode="auto">
          <a:xfrm>
            <a:off x="774700" y="1549400"/>
            <a:ext cx="9779000" cy="325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0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66" t="49653" r="2879" b="6250"/>
          <a:stretch/>
        </p:blipFill>
        <p:spPr bwMode="auto">
          <a:xfrm>
            <a:off x="736600" y="1524000"/>
            <a:ext cx="9804400" cy="322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95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71" t="24418" b="27431"/>
          <a:stretch/>
        </p:blipFill>
        <p:spPr bwMode="auto">
          <a:xfrm>
            <a:off x="749300" y="1608462"/>
            <a:ext cx="10204450" cy="35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1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62" t="24223" r="1025" b="17187"/>
          <a:stretch/>
        </p:blipFill>
        <p:spPr bwMode="auto">
          <a:xfrm>
            <a:off x="774700" y="1619480"/>
            <a:ext cx="10020300" cy="4286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3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70</TotalTime>
  <Words>26</Words>
  <Application>Microsoft Office PowerPoint</Application>
  <PresentationFormat>自訂</PresentationFormat>
  <Paragraphs>14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華麗</vt:lpstr>
      <vt:lpstr>數位信號處理報告 </vt:lpstr>
      <vt:lpstr>程式</vt:lpstr>
      <vt:lpstr>程式</vt:lpstr>
      <vt:lpstr>程式</vt:lpstr>
      <vt:lpstr>程式</vt:lpstr>
      <vt:lpstr>程式</vt:lpstr>
      <vt:lpstr>程式</vt:lpstr>
      <vt:lpstr>程式</vt:lpstr>
      <vt:lpstr>程式</vt:lpstr>
      <vt:lpstr>Ideal Delay</vt:lpstr>
      <vt:lpstr>Accumulator</vt:lpstr>
      <vt:lpstr>Forward difference</vt:lpstr>
      <vt:lpstr>Backward difference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數位信號處理報 LAB-BASIC SIGNAL AND SPECGRAM</dc:title>
  <dc:creator>user</dc:creator>
  <cp:lastModifiedBy>jj</cp:lastModifiedBy>
  <cp:revision>17</cp:revision>
  <dcterms:created xsi:type="dcterms:W3CDTF">2019-11-10T15:59:05Z</dcterms:created>
  <dcterms:modified xsi:type="dcterms:W3CDTF">2020-01-11T21:47:30Z</dcterms:modified>
</cp:coreProperties>
</file>