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60" r:id="rId4"/>
    <p:sldId id="261" r:id="rId5"/>
    <p:sldId id="265" r:id="rId6"/>
    <p:sldId id="266" r:id="rId7"/>
    <p:sldId id="258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數位信號處理報告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3937" y="4356443"/>
            <a:ext cx="8534400" cy="1752600"/>
          </a:xfrm>
        </p:spPr>
        <p:txBody>
          <a:bodyPr/>
          <a:lstStyle/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乙 蔡佑杰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105360072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0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/>
          <a:srcRect b="2467"/>
          <a:stretch/>
        </p:blipFill>
        <p:spPr>
          <a:xfrm>
            <a:off x="551179" y="1381882"/>
            <a:ext cx="6789421" cy="51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52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864" t="25347" b="8679"/>
          <a:stretch/>
        </p:blipFill>
        <p:spPr bwMode="auto">
          <a:xfrm>
            <a:off x="774700" y="1752600"/>
            <a:ext cx="10166350" cy="482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37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962" t="25694" b="8333"/>
          <a:stretch/>
        </p:blipFill>
        <p:spPr bwMode="auto">
          <a:xfrm>
            <a:off x="762000" y="1600200"/>
            <a:ext cx="10153650" cy="482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31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669" t="25521" b="46962"/>
          <a:stretch/>
        </p:blipFill>
        <p:spPr bwMode="auto">
          <a:xfrm>
            <a:off x="749300" y="1600200"/>
            <a:ext cx="10191750" cy="201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37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694" t="25695" b="54514"/>
          <a:stretch/>
        </p:blipFill>
        <p:spPr bwMode="auto">
          <a:xfrm>
            <a:off x="711199" y="1714500"/>
            <a:ext cx="10188575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40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669" t="25174" b="54167"/>
          <a:stretch/>
        </p:blipFill>
        <p:spPr bwMode="auto">
          <a:xfrm>
            <a:off x="762000" y="1676400"/>
            <a:ext cx="10191750" cy="151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40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/>
          <a:srcRect l="1414"/>
          <a:stretch/>
        </p:blipFill>
        <p:spPr>
          <a:xfrm>
            <a:off x="533400" y="1416734"/>
            <a:ext cx="6337300" cy="48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66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276" y="1599782"/>
            <a:ext cx="5602724" cy="451432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/>
          <a:srcRect t="2007"/>
          <a:stretch/>
        </p:blipFill>
        <p:spPr>
          <a:xfrm>
            <a:off x="5842000" y="1701799"/>
            <a:ext cx="6006504" cy="44004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849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276" y="1576261"/>
            <a:ext cx="5602724" cy="4525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2000" y="1576261"/>
            <a:ext cx="5602724" cy="4525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924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57</TotalTime>
  <Words>20</Words>
  <Application>Microsoft Office PowerPoint</Application>
  <PresentationFormat>自訂</PresentationFormat>
  <Paragraphs>11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地鐵</vt:lpstr>
      <vt:lpstr>數位信號處理報告 </vt:lpstr>
      <vt:lpstr>程式</vt:lpstr>
      <vt:lpstr>程式</vt:lpstr>
      <vt:lpstr>程式</vt:lpstr>
      <vt:lpstr>程式</vt:lpstr>
      <vt:lpstr>程式</vt:lpstr>
      <vt:lpstr>結果</vt:lpstr>
      <vt:lpstr>結果</vt:lpstr>
      <vt:lpstr>結果</vt:lpstr>
      <vt:lpstr>結果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數位信號處理報 LAB-BASIC SIGNAL AND SPECGRAM</dc:title>
  <dc:creator>user</dc:creator>
  <cp:lastModifiedBy>jj</cp:lastModifiedBy>
  <cp:revision>17</cp:revision>
  <dcterms:created xsi:type="dcterms:W3CDTF">2019-11-10T15:59:05Z</dcterms:created>
  <dcterms:modified xsi:type="dcterms:W3CDTF">2020-01-11T22:17:05Z</dcterms:modified>
</cp:coreProperties>
</file>