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0" r:id="rId4"/>
    <p:sldId id="261" r:id="rId5"/>
    <p:sldId id="265" r:id="rId6"/>
    <p:sldId id="266" r:id="rId7"/>
    <p:sldId id="25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7393F30-5581-4F87-ACD9-1554B062F7C1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E704D29-9E4A-4977-ADED-C45D104E9F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數位信號處理報告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29697" y="3188043"/>
            <a:ext cx="8534400" cy="1752600"/>
          </a:xfrm>
        </p:spPr>
        <p:txBody>
          <a:bodyPr/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三甲 謝政熹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106360114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0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2467"/>
          <a:stretch/>
        </p:blipFill>
        <p:spPr>
          <a:xfrm>
            <a:off x="551179" y="1381882"/>
            <a:ext cx="6789421" cy="51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25347" b="8679"/>
          <a:stretch/>
        </p:blipFill>
        <p:spPr bwMode="auto">
          <a:xfrm>
            <a:off x="774700" y="1752600"/>
            <a:ext cx="10166350" cy="482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25694" b="8333"/>
          <a:stretch/>
        </p:blipFill>
        <p:spPr bwMode="auto">
          <a:xfrm>
            <a:off x="762000" y="1600200"/>
            <a:ext cx="10153650" cy="482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1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25521" b="46962"/>
          <a:stretch/>
        </p:blipFill>
        <p:spPr bwMode="auto">
          <a:xfrm>
            <a:off x="749300" y="1600200"/>
            <a:ext cx="10191750" cy="201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4" t="25695" b="54514"/>
          <a:stretch/>
        </p:blipFill>
        <p:spPr bwMode="auto">
          <a:xfrm>
            <a:off x="711199" y="1714500"/>
            <a:ext cx="10188575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25174" b="54167"/>
          <a:stretch/>
        </p:blipFill>
        <p:spPr bwMode="auto">
          <a:xfrm>
            <a:off x="762000" y="1676400"/>
            <a:ext cx="10191750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414"/>
          <a:stretch/>
        </p:blipFill>
        <p:spPr>
          <a:xfrm>
            <a:off x="533400" y="1416734"/>
            <a:ext cx="6337300" cy="48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6" y="1599782"/>
            <a:ext cx="5602724" cy="451432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2007"/>
          <a:stretch/>
        </p:blipFill>
        <p:spPr>
          <a:xfrm>
            <a:off x="5842000" y="1701799"/>
            <a:ext cx="6006504" cy="44004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849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6" y="1576261"/>
            <a:ext cx="5602724" cy="4525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576261"/>
            <a:ext cx="5602724" cy="4525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24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56</TotalTime>
  <Words>18</Words>
  <Application>Microsoft Office PowerPoint</Application>
  <PresentationFormat>自訂</PresentationFormat>
  <Paragraphs>11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旅程</vt:lpstr>
      <vt:lpstr>數位信號處理報告 </vt:lpstr>
      <vt:lpstr>程式</vt:lpstr>
      <vt:lpstr>程式</vt:lpstr>
      <vt:lpstr>程式</vt:lpstr>
      <vt:lpstr>程式</vt:lpstr>
      <vt:lpstr>程式</vt:lpstr>
      <vt:lpstr>結果</vt:lpstr>
      <vt:lpstr>結果</vt:lpstr>
      <vt:lpstr>結果</vt:lpstr>
      <vt:lpstr>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數位信號處理報 LAB-BASIC SIGNAL AND SPECGRAM</dc:title>
  <dc:creator>user</dc:creator>
  <cp:lastModifiedBy>謝政儒</cp:lastModifiedBy>
  <cp:revision>16</cp:revision>
  <dcterms:created xsi:type="dcterms:W3CDTF">2019-11-10T15:59:05Z</dcterms:created>
  <dcterms:modified xsi:type="dcterms:W3CDTF">2020-01-04T11:50:18Z</dcterms:modified>
</cp:coreProperties>
</file>