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304801"/>
            <a:ext cx="1930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15584" y="1026372"/>
            <a:ext cx="609600" cy="441325"/>
          </a:xfrm>
        </p:spPr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6084107" y="1575652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791200" y="1040174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29697" y="3492843"/>
            <a:ext cx="8534400" cy="1752600"/>
          </a:xfrm>
        </p:spPr>
        <p:txBody>
          <a:bodyPr>
            <a:normAutofit/>
          </a:bodyPr>
          <a:lstStyle/>
          <a:p>
            <a:pPr algn="r"/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</a:t>
            </a: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乙 蔡佑杰 </a:t>
            </a: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105360072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8129" y="690966"/>
            <a:ext cx="10363200" cy="1752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數位信號處理報告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0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899" t="22847" b="5244"/>
          <a:stretch/>
        </p:blipFill>
        <p:spPr bwMode="auto">
          <a:xfrm>
            <a:off x="749148" y="1388127"/>
            <a:ext cx="8172277" cy="4230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37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720" t="22544" b="5164"/>
          <a:stretch/>
        </p:blipFill>
        <p:spPr bwMode="auto">
          <a:xfrm>
            <a:off x="727112" y="1399143"/>
            <a:ext cx="8020509" cy="416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31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097" y="1445965"/>
            <a:ext cx="3048000" cy="3048000"/>
          </a:xfr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2541" y="473129"/>
            <a:ext cx="6804879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6069" y="5316368"/>
            <a:ext cx="3524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6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</TotalTime>
  <Words>14</Words>
  <Application>Microsoft Office PowerPoint</Application>
  <PresentationFormat>自訂</PresentationFormat>
  <Paragraphs>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市鎮</vt:lpstr>
      <vt:lpstr>數位信號處理報告 </vt:lpstr>
      <vt:lpstr>程式</vt:lpstr>
      <vt:lpstr>程式</vt:lpstr>
      <vt:lpstr>結果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數位信號處理報 LAB-BASIC SIGNAL AND SPECGRAM</dc:title>
  <dc:creator>user</dc:creator>
  <cp:lastModifiedBy>jj</cp:lastModifiedBy>
  <cp:revision>16</cp:revision>
  <dcterms:created xsi:type="dcterms:W3CDTF">2019-11-10T15:59:05Z</dcterms:created>
  <dcterms:modified xsi:type="dcterms:W3CDTF">2020-01-11T22:20:39Z</dcterms:modified>
</cp:coreProperties>
</file>