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E1AD0-F80C-43D0-AC3B-1C16A3D8430E}" v="14" dt="2025-04-25T10:56:55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>
        <p:scale>
          <a:sx n="153" d="100"/>
          <a:sy n="153" d="100"/>
        </p:scale>
        <p:origin x="-3560" y="-2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Ingvild Lebech" userId="62c639a5-e394-4a86-b74d-be9838a54bab" providerId="ADAL" clId="{A17E1AD0-F80C-43D0-AC3B-1C16A3D8430E}"/>
    <pc:docChg chg="undo custSel modSld">
      <pc:chgData name="Simone Ingvild Lebech" userId="62c639a5-e394-4a86-b74d-be9838a54bab" providerId="ADAL" clId="{A17E1AD0-F80C-43D0-AC3B-1C16A3D8430E}" dt="2025-04-25T10:57:31.646" v="54" actId="478"/>
      <pc:docMkLst>
        <pc:docMk/>
      </pc:docMkLst>
      <pc:sldChg chg="addSp delSp modSp mod">
        <pc:chgData name="Simone Ingvild Lebech" userId="62c639a5-e394-4a86-b74d-be9838a54bab" providerId="ADAL" clId="{A17E1AD0-F80C-43D0-AC3B-1C16A3D8430E}" dt="2025-04-25T10:57:31.646" v="54" actId="478"/>
        <pc:sldMkLst>
          <pc:docMk/>
          <pc:sldMk cId="2663824843" sldId="256"/>
        </pc:sldMkLst>
        <pc:spChg chg="add mod">
          <ac:chgData name="Simone Ingvild Lebech" userId="62c639a5-e394-4a86-b74d-be9838a54bab" providerId="ADAL" clId="{A17E1AD0-F80C-43D0-AC3B-1C16A3D8430E}" dt="2025-04-25T10:49:20.978" v="9" actId="1076"/>
          <ac:spMkLst>
            <pc:docMk/>
            <pc:sldMk cId="2663824843" sldId="256"/>
            <ac:spMk id="36" creationId="{48793A4E-43AF-A680-9D72-14C945863203}"/>
          </ac:spMkLst>
        </pc:spChg>
        <pc:spChg chg="add mod">
          <ac:chgData name="Simone Ingvild Lebech" userId="62c639a5-e394-4a86-b74d-be9838a54bab" providerId="ADAL" clId="{A17E1AD0-F80C-43D0-AC3B-1C16A3D8430E}" dt="2025-04-25T10:49:17.103" v="8" actId="1076"/>
          <ac:spMkLst>
            <pc:docMk/>
            <pc:sldMk cId="2663824843" sldId="256"/>
            <ac:spMk id="37" creationId="{33690CD1-2648-72BC-24B9-D88CD92098D3}"/>
          </ac:spMkLst>
        </pc:spChg>
        <pc:spChg chg="add mod">
          <ac:chgData name="Simone Ingvild Lebech" userId="62c639a5-e394-4a86-b74d-be9838a54bab" providerId="ADAL" clId="{A17E1AD0-F80C-43D0-AC3B-1C16A3D8430E}" dt="2025-04-25T10:49:30.959" v="11" actId="1076"/>
          <ac:spMkLst>
            <pc:docMk/>
            <pc:sldMk cId="2663824843" sldId="256"/>
            <ac:spMk id="38" creationId="{8E83F08E-EF3F-B8C7-4334-0D5121E3DC63}"/>
          </ac:spMkLst>
        </pc:spChg>
        <pc:spChg chg="add mod">
          <ac:chgData name="Simone Ingvild Lebech" userId="62c639a5-e394-4a86-b74d-be9838a54bab" providerId="ADAL" clId="{A17E1AD0-F80C-43D0-AC3B-1C16A3D8430E}" dt="2025-04-25T10:49:42.675" v="13" actId="1076"/>
          <ac:spMkLst>
            <pc:docMk/>
            <pc:sldMk cId="2663824843" sldId="256"/>
            <ac:spMk id="39" creationId="{EA9D5E2E-15F5-2342-D182-A305DD0EAF8C}"/>
          </ac:spMkLst>
        </pc:spChg>
        <pc:spChg chg="add mod">
          <ac:chgData name="Simone Ingvild Lebech" userId="62c639a5-e394-4a86-b74d-be9838a54bab" providerId="ADAL" clId="{A17E1AD0-F80C-43D0-AC3B-1C16A3D8430E}" dt="2025-04-25T10:49:54.233" v="15" actId="1076"/>
          <ac:spMkLst>
            <pc:docMk/>
            <pc:sldMk cId="2663824843" sldId="256"/>
            <ac:spMk id="40" creationId="{ACB6771F-EFBD-53C4-10A2-4273145FFC27}"/>
          </ac:spMkLst>
        </pc:spChg>
        <pc:spChg chg="add mod">
          <ac:chgData name="Simone Ingvild Lebech" userId="62c639a5-e394-4a86-b74d-be9838a54bab" providerId="ADAL" clId="{A17E1AD0-F80C-43D0-AC3B-1C16A3D8430E}" dt="2025-04-25T10:56:50.514" v="48" actId="1076"/>
          <ac:spMkLst>
            <pc:docMk/>
            <pc:sldMk cId="2663824843" sldId="256"/>
            <ac:spMk id="41" creationId="{392BCD82-D433-AF25-8CD4-FE6A08F42030}"/>
          </ac:spMkLst>
        </pc:spChg>
        <pc:spChg chg="add del mod">
          <ac:chgData name="Simone Ingvild Lebech" userId="62c639a5-e394-4a86-b74d-be9838a54bab" providerId="ADAL" clId="{A17E1AD0-F80C-43D0-AC3B-1C16A3D8430E}" dt="2025-04-25T10:57:31.646" v="54" actId="478"/>
          <ac:spMkLst>
            <pc:docMk/>
            <pc:sldMk cId="2663824843" sldId="256"/>
            <ac:spMk id="42" creationId="{D3986BC2-2617-DF86-B142-7BB4AC1118C3}"/>
          </ac:spMkLst>
        </pc:spChg>
        <pc:spChg chg="add mod">
          <ac:chgData name="Simone Ingvild Lebech" userId="62c639a5-e394-4a86-b74d-be9838a54bab" providerId="ADAL" clId="{A17E1AD0-F80C-43D0-AC3B-1C16A3D8430E}" dt="2025-04-25T10:50:32.309" v="21" actId="1076"/>
          <ac:spMkLst>
            <pc:docMk/>
            <pc:sldMk cId="2663824843" sldId="256"/>
            <ac:spMk id="43" creationId="{CC8488A1-92BE-CC4F-08BD-F5089C60728D}"/>
          </ac:spMkLst>
        </pc:spChg>
        <pc:spChg chg="add mod">
          <ac:chgData name="Simone Ingvild Lebech" userId="62c639a5-e394-4a86-b74d-be9838a54bab" providerId="ADAL" clId="{A17E1AD0-F80C-43D0-AC3B-1C16A3D8430E}" dt="2025-04-25T10:56:36.650" v="47" actId="1076"/>
          <ac:spMkLst>
            <pc:docMk/>
            <pc:sldMk cId="2663824843" sldId="256"/>
            <ac:spMk id="44" creationId="{AE636251-749A-3E03-1C9D-3FD7D7810502}"/>
          </ac:spMkLst>
        </pc:spChg>
        <pc:spChg chg="add mod">
          <ac:chgData name="Simone Ingvild Lebech" userId="62c639a5-e394-4a86-b74d-be9838a54bab" providerId="ADAL" clId="{A17E1AD0-F80C-43D0-AC3B-1C16A3D8430E}" dt="2025-04-25T10:50:50.064" v="25" actId="1076"/>
          <ac:spMkLst>
            <pc:docMk/>
            <pc:sldMk cId="2663824843" sldId="256"/>
            <ac:spMk id="45" creationId="{E24B9A54-A6D8-A80D-36AC-A0F4D7647C0A}"/>
          </ac:spMkLst>
        </pc:spChg>
        <pc:spChg chg="add mod">
          <ac:chgData name="Simone Ingvild Lebech" userId="62c639a5-e394-4a86-b74d-be9838a54bab" providerId="ADAL" clId="{A17E1AD0-F80C-43D0-AC3B-1C16A3D8430E}" dt="2025-04-25T10:56:14.619" v="45" actId="1076"/>
          <ac:spMkLst>
            <pc:docMk/>
            <pc:sldMk cId="2663824843" sldId="256"/>
            <ac:spMk id="46" creationId="{79C9E710-5E13-EDDC-382D-8625F85605BD}"/>
          </ac:spMkLst>
        </pc:spChg>
        <pc:spChg chg="add mod">
          <ac:chgData name="Simone Ingvild Lebech" userId="62c639a5-e394-4a86-b74d-be9838a54bab" providerId="ADAL" clId="{A17E1AD0-F80C-43D0-AC3B-1C16A3D8430E}" dt="2025-04-25T10:56:27.374" v="46" actId="1076"/>
          <ac:spMkLst>
            <pc:docMk/>
            <pc:sldMk cId="2663824843" sldId="256"/>
            <ac:spMk id="47" creationId="{80C342EC-3C93-4B5C-FD40-B4886E20FC1D}"/>
          </ac:spMkLst>
        </pc:spChg>
        <pc:spChg chg="add mod">
          <ac:chgData name="Simone Ingvild Lebech" userId="62c639a5-e394-4a86-b74d-be9838a54bab" providerId="ADAL" clId="{A17E1AD0-F80C-43D0-AC3B-1C16A3D8430E}" dt="2025-04-25T10:53:08.811" v="39" actId="1076"/>
          <ac:spMkLst>
            <pc:docMk/>
            <pc:sldMk cId="2663824843" sldId="256"/>
            <ac:spMk id="48" creationId="{60BD4295-F353-50D4-E524-5726180380EE}"/>
          </ac:spMkLst>
        </pc:spChg>
        <pc:cxnChg chg="add mod">
          <ac:chgData name="Simone Ingvild Lebech" userId="62c639a5-e394-4a86-b74d-be9838a54bab" providerId="ADAL" clId="{A17E1AD0-F80C-43D0-AC3B-1C16A3D8430E}" dt="2025-04-25T10:53:31.689" v="41" actId="692"/>
          <ac:cxnSpMkLst>
            <pc:docMk/>
            <pc:sldMk cId="2663824843" sldId="256"/>
            <ac:cxnSpMk id="50" creationId="{7921E679-9337-5034-5247-D4E58A8E58F4}"/>
          </ac:cxnSpMkLst>
        </pc:cxnChg>
        <pc:cxnChg chg="add mod">
          <ac:chgData name="Simone Ingvild Lebech" userId="62c639a5-e394-4a86-b74d-be9838a54bab" providerId="ADAL" clId="{A17E1AD0-F80C-43D0-AC3B-1C16A3D8430E}" dt="2025-04-25T10:55:59.136" v="44" actId="14100"/>
          <ac:cxnSpMkLst>
            <pc:docMk/>
            <pc:sldMk cId="2663824843" sldId="256"/>
            <ac:cxnSpMk id="53" creationId="{BB9E256D-A64F-C297-215E-9DDAD69A3AE4}"/>
          </ac:cxnSpMkLst>
        </pc:cxnChg>
        <pc:cxnChg chg="add mod">
          <ac:chgData name="Simone Ingvild Lebech" userId="62c639a5-e394-4a86-b74d-be9838a54bab" providerId="ADAL" clId="{A17E1AD0-F80C-43D0-AC3B-1C16A3D8430E}" dt="2025-04-25T10:57:14.120" v="53" actId="14100"/>
          <ac:cxnSpMkLst>
            <pc:docMk/>
            <pc:sldMk cId="2663824843" sldId="256"/>
            <ac:cxnSpMk id="56" creationId="{F2A1D034-2897-5BE7-F4A6-40E976B5945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CDCA-E3DF-98CA-7C20-ACA67A93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1BC5A-F928-21F7-EE7A-98EC33A2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A927-7B0E-8ED5-786C-A1FCA7E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5BD9-6AAC-1E98-A86F-81901534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8729-91A9-F203-13C7-776B5ED4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91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7297-C254-B3EC-119E-21D62399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2F453-FD0C-2FD7-33C6-30D3DDC92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8159-54A4-C719-4B91-1D491AE4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B4F5-02EF-64CA-1981-7ED854DB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BAFF-D4DE-AB2B-32F7-B53F269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926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8E0BA-C9EC-2EBF-A0B6-4031C02A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0700D-89F2-FFB7-AA24-1F155F08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8EA1-41D6-ACD8-1E31-6EAFA2A6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2529-DE05-8FA8-B018-75135382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A2BEF-E67C-22FF-E9FC-E63DEF98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7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0A54-0E8C-A586-E43B-0EFB82EE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99CC-6A6F-70C6-3324-48AE6A6C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8526-8CF2-1054-B3EA-493EC781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52A1-4416-82B6-CA70-6D32427B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743E-D2AD-243E-4DD1-A843FA77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191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4170-6578-F4D3-72E1-8F4AD080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FB3E-2CB7-9C14-1728-5A338C7B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08D3-5239-193A-D8F4-FA2FFD0C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190C-CEE3-FED3-D30B-1953BAB2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D7EF-2A85-471F-93CD-8A0A2648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931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A40C-5980-A792-C9CF-0E04344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95F1-1D61-951D-32A7-3E854650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B4586-B6B0-247C-A140-008BCA633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40766-27FE-BBB9-F9F7-A0053789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EE95D-FF78-CAC6-D365-7C1AE387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9AE10-1A01-6331-6FC7-A7BFBBEA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9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395A-F740-209E-B584-4D2DF262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5305-BE7C-B080-7435-4345F279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6F5B-5535-809D-9C2F-58ED2C3A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709DE-87D4-2EC3-202E-677B981B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56B53-31A2-F94B-86C4-139A1A043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2AEDD-2BB7-4710-EEDB-B2F50CE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1D000B-6731-3D0A-1B23-D307E352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288D5-3FA1-84C6-C039-DAE32EC0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36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905C-A88D-BE45-A764-58BEBEE1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C3318-382C-2906-A4C3-0FF29CD9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3DCD7-6CAC-AE77-0EF6-6E56EE0B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EFB87-0638-B9B2-6731-00247FD7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09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0445-8D8A-21D4-D3F8-1C093714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DB68B-1E2C-681D-C218-1981D15A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E046A-63F4-53A3-6D05-A9DE72BE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6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2F02-7A10-916D-3E53-CE55DF54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CED6-829B-A544-3C48-A51503B1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B4DFC-13AE-4325-F5F4-E2E06C5B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74A6D-8BD6-B7A8-43C3-9E021FB7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8E530-1EA8-AE04-2EC3-AFB948F4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1EC0-67A2-AD77-FDC9-AF78286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393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F71-9643-EDDF-B959-F0FF0B9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8713B-3EBF-4A91-3681-DE7A84DFA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1F2FE-54C1-D03E-919A-8E92CAA1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B0B8A-5F35-FB2A-0621-B1844C6B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B15FF-3EB8-8F25-C8DC-A3807EE9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54B5-0336-C540-FB3B-3511E862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893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3F45F-4685-8CC7-B8B1-7F152943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5F33-A447-FA7A-DD46-91095A76F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AEC9-1E69-D8D0-545A-4C5C9F89F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93032-FAEA-4112-8824-375D904297AE}" type="datetimeFigureOut">
              <a:rPr lang="da-DK" smtClean="0"/>
              <a:t>25-04-2025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7F93-A086-0752-67E0-0B8AF604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11C7-5101-F7FD-6746-1C056D84F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AC529-4744-4574-BF8B-236F01A0D64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9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78646B-CE71-DB09-A900-FB1DB9539496}"/>
              </a:ext>
            </a:extLst>
          </p:cNvPr>
          <p:cNvSpPr/>
          <p:nvPr/>
        </p:nvSpPr>
        <p:spPr>
          <a:xfrm rot="18911871">
            <a:off x="6077986" y="4210266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C5B9EE0-3C6B-1C4D-8F3B-7FBF0A49574D}"/>
              </a:ext>
            </a:extLst>
          </p:cNvPr>
          <p:cNvSpPr/>
          <p:nvPr/>
        </p:nvSpPr>
        <p:spPr>
          <a:xfrm rot="10800000">
            <a:off x="5183716" y="3836357"/>
            <a:ext cx="1823405" cy="914400"/>
          </a:xfrm>
          <a:prstGeom prst="triangl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D85AA6-AFBB-1489-56B7-13529CD16FCB}"/>
              </a:ext>
            </a:extLst>
          </p:cNvPr>
          <p:cNvSpPr/>
          <p:nvPr/>
        </p:nvSpPr>
        <p:spPr>
          <a:xfrm>
            <a:off x="5184297" y="3327876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54716-64DE-02F5-02C6-4CC24889CFF7}"/>
              </a:ext>
            </a:extLst>
          </p:cNvPr>
          <p:cNvSpPr/>
          <p:nvPr/>
        </p:nvSpPr>
        <p:spPr>
          <a:xfrm>
            <a:off x="5184297" y="1292635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43BA3-6D79-8BB8-1060-9F0854D0484E}"/>
              </a:ext>
            </a:extLst>
          </p:cNvPr>
          <p:cNvSpPr/>
          <p:nvPr/>
        </p:nvSpPr>
        <p:spPr>
          <a:xfrm>
            <a:off x="5184297" y="1801116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98026-FE28-05BF-0630-CA398EB51545}"/>
              </a:ext>
            </a:extLst>
          </p:cNvPr>
          <p:cNvSpPr/>
          <p:nvPr/>
        </p:nvSpPr>
        <p:spPr>
          <a:xfrm>
            <a:off x="5184297" y="2310914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4402B-89E7-3E61-7DC7-2BBE26054042}"/>
              </a:ext>
            </a:extLst>
          </p:cNvPr>
          <p:cNvSpPr/>
          <p:nvPr/>
        </p:nvSpPr>
        <p:spPr>
          <a:xfrm>
            <a:off x="5184297" y="2819395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949692-C961-692E-69BD-9BC4BC9F41FD}"/>
              </a:ext>
            </a:extLst>
          </p:cNvPr>
          <p:cNvSpPr/>
          <p:nvPr/>
        </p:nvSpPr>
        <p:spPr>
          <a:xfrm>
            <a:off x="5184194" y="806046"/>
            <a:ext cx="1823406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7C099D-2989-063C-65DC-0444347B471A}"/>
              </a:ext>
            </a:extLst>
          </p:cNvPr>
          <p:cNvSpPr/>
          <p:nvPr/>
        </p:nvSpPr>
        <p:spPr>
          <a:xfrm rot="18911871">
            <a:off x="6438507" y="4570820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3C49F7-F702-4F8B-4B4D-479F6918F5AD}"/>
              </a:ext>
            </a:extLst>
          </p:cNvPr>
          <p:cNvSpPr/>
          <p:nvPr/>
        </p:nvSpPr>
        <p:spPr>
          <a:xfrm rot="18911871">
            <a:off x="6799030" y="4931375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854BD-7B02-69CB-879C-5F862C499B33}"/>
              </a:ext>
            </a:extLst>
          </p:cNvPr>
          <p:cNvSpPr/>
          <p:nvPr/>
        </p:nvSpPr>
        <p:spPr>
          <a:xfrm rot="2700396">
            <a:off x="4816774" y="4218276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4AE44D-52EC-F0AA-CFA9-8BFBD9138124}"/>
              </a:ext>
            </a:extLst>
          </p:cNvPr>
          <p:cNvSpPr/>
          <p:nvPr/>
        </p:nvSpPr>
        <p:spPr>
          <a:xfrm rot="2700396">
            <a:off x="4467036" y="4571804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13BDD1-59D3-9994-0E1B-84D6786FF43C}"/>
              </a:ext>
            </a:extLst>
          </p:cNvPr>
          <p:cNvSpPr/>
          <p:nvPr/>
        </p:nvSpPr>
        <p:spPr>
          <a:xfrm rot="2700396">
            <a:off x="4118242" y="4925332"/>
            <a:ext cx="1287579" cy="5097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793A4E-43AF-A680-9D72-14C945863203}"/>
              </a:ext>
            </a:extLst>
          </p:cNvPr>
          <p:cNvSpPr/>
          <p:nvPr/>
        </p:nvSpPr>
        <p:spPr>
          <a:xfrm>
            <a:off x="6079671" y="1253940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690CD1-2648-72BC-24B9-D88CD92098D3}"/>
              </a:ext>
            </a:extLst>
          </p:cNvPr>
          <p:cNvSpPr/>
          <p:nvPr/>
        </p:nvSpPr>
        <p:spPr>
          <a:xfrm>
            <a:off x="6079671" y="1744799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E83F08E-EF3F-B8C7-4334-0D5121E3DC63}"/>
              </a:ext>
            </a:extLst>
          </p:cNvPr>
          <p:cNvSpPr/>
          <p:nvPr/>
        </p:nvSpPr>
        <p:spPr>
          <a:xfrm>
            <a:off x="6081280" y="2246573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9D5E2E-15F5-2342-D182-A305DD0EAF8C}"/>
              </a:ext>
            </a:extLst>
          </p:cNvPr>
          <p:cNvSpPr/>
          <p:nvPr/>
        </p:nvSpPr>
        <p:spPr>
          <a:xfrm>
            <a:off x="6071507" y="2761173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B6771F-EFBD-53C4-10A2-4273145FFC27}"/>
              </a:ext>
            </a:extLst>
          </p:cNvPr>
          <p:cNvSpPr/>
          <p:nvPr/>
        </p:nvSpPr>
        <p:spPr>
          <a:xfrm>
            <a:off x="6077480" y="3268337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92BCD82-D433-AF25-8CD4-FE6A08F42030}"/>
              </a:ext>
            </a:extLst>
          </p:cNvPr>
          <p:cNvSpPr/>
          <p:nvPr/>
        </p:nvSpPr>
        <p:spPr>
          <a:xfrm>
            <a:off x="6071507" y="3784425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C8488A1-92BE-CC4F-08BD-F5089C60728D}"/>
              </a:ext>
            </a:extLst>
          </p:cNvPr>
          <p:cNvSpPr/>
          <p:nvPr/>
        </p:nvSpPr>
        <p:spPr>
          <a:xfrm>
            <a:off x="6842757" y="4590776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E636251-749A-3E03-1C9D-3FD7D7810502}"/>
              </a:ext>
            </a:extLst>
          </p:cNvPr>
          <p:cNvSpPr/>
          <p:nvPr/>
        </p:nvSpPr>
        <p:spPr>
          <a:xfrm>
            <a:off x="7217407" y="4953714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4B9A54-A6D8-A80D-36AC-A0F4D7647C0A}"/>
              </a:ext>
            </a:extLst>
          </p:cNvPr>
          <p:cNvSpPr/>
          <p:nvPr/>
        </p:nvSpPr>
        <p:spPr>
          <a:xfrm>
            <a:off x="7562151" y="5316724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C9E710-5E13-EDDC-382D-8625F85605BD}"/>
              </a:ext>
            </a:extLst>
          </p:cNvPr>
          <p:cNvSpPr/>
          <p:nvPr/>
        </p:nvSpPr>
        <p:spPr>
          <a:xfrm>
            <a:off x="5278667" y="4577199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0C342EC-3C93-4B5C-FD40-B4886E20FC1D}"/>
              </a:ext>
            </a:extLst>
          </p:cNvPr>
          <p:cNvSpPr/>
          <p:nvPr/>
        </p:nvSpPr>
        <p:spPr>
          <a:xfrm>
            <a:off x="4912578" y="4926875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BD4295-F353-50D4-E524-5726180380EE}"/>
              </a:ext>
            </a:extLst>
          </p:cNvPr>
          <p:cNvSpPr/>
          <p:nvPr/>
        </p:nvSpPr>
        <p:spPr>
          <a:xfrm>
            <a:off x="4510320" y="5316724"/>
            <a:ext cx="48986" cy="457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21E679-9337-5034-5247-D4E58A8E58F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510320" y="3837674"/>
            <a:ext cx="1585680" cy="1524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B9E256D-A64F-C297-215E-9DDAD69A3AE4}"/>
              </a:ext>
            </a:extLst>
          </p:cNvPr>
          <p:cNvCxnSpPr>
            <a:cxnSpLocks/>
            <a:stCxn id="45" idx="5"/>
            <a:endCxn id="6" idx="3"/>
          </p:cNvCxnSpPr>
          <p:nvPr/>
        </p:nvCxnSpPr>
        <p:spPr>
          <a:xfrm flipH="1" flipV="1">
            <a:off x="6095418" y="3836357"/>
            <a:ext cx="1508545" cy="15193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A1D034-2897-5BE7-F4A6-40E976B5945D}"/>
              </a:ext>
            </a:extLst>
          </p:cNvPr>
          <p:cNvCxnSpPr>
            <a:cxnSpLocks/>
            <a:stCxn id="27" idx="0"/>
            <a:endCxn id="6" idx="3"/>
          </p:cNvCxnSpPr>
          <p:nvPr/>
        </p:nvCxnSpPr>
        <p:spPr>
          <a:xfrm flipH="1">
            <a:off x="6095418" y="806046"/>
            <a:ext cx="479" cy="3030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82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Ingvild Lebech</dc:creator>
  <cp:lastModifiedBy>Simone Ingvild Lebech</cp:lastModifiedBy>
  <cp:revision>1</cp:revision>
  <dcterms:created xsi:type="dcterms:W3CDTF">2025-04-25T10:30:35Z</dcterms:created>
  <dcterms:modified xsi:type="dcterms:W3CDTF">2025-04-25T10:57:32Z</dcterms:modified>
</cp:coreProperties>
</file>