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30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E94F-A8AB-1A69-21E5-D6BC960FB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2DEC-3170-5162-5275-27CB2A074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D075-06A0-9804-2358-9F504D1F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C79C-A459-3540-9E52-1D9BAD54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2501-3C29-92AF-8BB1-646656E7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178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2AC2-3F42-57B7-6C39-08C6A8C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8D10-6574-9EFF-D3BD-6391F1F0C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5B35-4318-13B5-C695-14E0C72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C69C-11A7-FDF4-A8E4-4F97206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C5F0-B50A-CBF9-28BF-7B3302E8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852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7DB39-DFDF-BC5B-9EBC-5B14609E4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05937-43A7-51AC-7171-A2CA3C64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3FA4-5B87-50A3-D259-308CCA48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490B-BB57-9989-FDC4-7C99724A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78E1-6A78-9D73-9DF9-61B88492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200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8364-BDBC-0C02-E73F-02BFF1A1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F0BE-AC62-BA11-D2E5-AB9477EB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9236-96B9-5AB0-B28E-A0960F21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FE922-3557-A86E-2A52-81E353E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C00A-4CEE-ACCB-A74B-7732B994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442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D113-849E-0406-0565-E2BDF50E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608EF-6E70-1E2E-2403-BAFCBABEF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7B64-EEA9-B876-C439-28EF757D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EF4D-674A-750F-D97C-75B968A0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63AF-3525-EDC7-AA74-94704945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3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FADC-49B9-9F7B-B2C3-E49FBF0C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2882-837B-70F0-008B-5404E9B30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79FB7-A59E-8507-83C0-48B091A6B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F05AC-1010-DD94-1843-231EBB39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FFAE-9FE5-DF92-A1BA-62ED9271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D50E3-BD43-4CB1-D370-B70818CA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81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76B0-5706-A9EC-24F1-8AA4A49D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BF799-42F0-F63D-DAE0-33E8C626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97404-A823-8CF1-2DD6-A2910AF93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7A0B4-5484-45D9-2358-5756F8C17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4A325-9DA2-A086-9140-D00AA2AF1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62CA4-FAB8-85BA-2665-29FAAEE3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766F-A982-C4F5-8606-254D7298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338BA-4385-42F4-00AC-AFAFC298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59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280C-7F3F-E7AE-3484-20A96133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FC8B2-688F-390E-5438-5FDFC2DE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20AAE-B1A6-F1E2-9B1B-EACEBABF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873DC-E74E-7833-7309-5990DC48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43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B0E11-0994-238D-9F6C-32F8DC30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37D40-0756-2141-EB12-69992A26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B9F8-F421-5D26-5561-7E8DD901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15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1B19-77E6-73C4-249B-526DAADF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97A0-9584-E0BE-B5B6-E313BCDD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227BF-41E9-6EF4-92E2-3844386F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4281E-01AA-ADF4-0209-6152D8E2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2C6D3-0978-F78C-9F1F-CE779627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A3FDA-B3D3-051B-88FD-8596C2D0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49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DC51-1F21-BBF2-1A80-C3F00DDF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07EE6-1FA7-0493-CF72-C045EEEA3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AF713-DEC3-3DF4-4D30-19FCB1CEC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E34B-36E8-7CBF-5A73-D8F6CB05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17D01-71B4-0764-CD12-559729A9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A10-6858-6561-46C2-23A5CBE8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36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C327D-2B72-F4BD-4F99-54F5D6C5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EF67B-3B11-847E-EA53-3B88BCCC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2C4A4-2140-4E13-2DC0-69D0FBB79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318E-4241-43D3-8A8B-64CA64F6C765}" type="datetimeFigureOut">
              <a:rPr lang="da-DK" smtClean="0"/>
              <a:t>23-09-2022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D6D2-E865-355F-113A-391E85218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9CD9-F33F-BDAE-DFB8-4187C7EE3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5B21-A2E8-4F03-B852-00D15E9CE7A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905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11FEC1-C312-1DD7-5A41-9C50E0F3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104" y="0"/>
            <a:ext cx="9267791" cy="68580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CEE149-ADA0-4F34-9BC5-95FD05E29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2777" y="3787589"/>
            <a:ext cx="259976" cy="259976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27CE4244-C856-6777-5877-1FC50746A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0461" y="4500923"/>
            <a:ext cx="259976" cy="259976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41305B76-E335-4489-C041-C3E7AC993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8354" y="3322064"/>
            <a:ext cx="259976" cy="25997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6C2715D-C7A3-9CEB-DAF3-9B1705BD0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8455" y="3322064"/>
            <a:ext cx="259976" cy="2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7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D40C8E28FA043A6BA15CC999F7398" ma:contentTypeVersion="2" ma:contentTypeDescription="Create a new document." ma:contentTypeScope="" ma:versionID="342ecdcb217a0f6559d37afdd5757602">
  <xsd:schema xmlns:xsd="http://www.w3.org/2001/XMLSchema" xmlns:xs="http://www.w3.org/2001/XMLSchema" xmlns:p="http://schemas.microsoft.com/office/2006/metadata/properties" xmlns:ns2="830a1912-7952-4c5c-8a6e-94ad7cf71ce3" targetNamespace="http://schemas.microsoft.com/office/2006/metadata/properties" ma:root="true" ma:fieldsID="ff230b883638d420bcfabb55bcfcc054" ns2:_="">
    <xsd:import namespace="830a1912-7952-4c5c-8a6e-94ad7cf71c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a1912-7952-4c5c-8a6e-94ad7cf71c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68109-CE38-4AA7-9528-7B8F6C9B0AE1}"/>
</file>

<file path=customXml/itemProps2.xml><?xml version="1.0" encoding="utf-8"?>
<ds:datastoreItem xmlns:ds="http://schemas.openxmlformats.org/officeDocument/2006/customXml" ds:itemID="{984EA727-7A50-4CB9-A4A0-0E2BC4D7AFBC}"/>
</file>

<file path=customXml/itemProps3.xml><?xml version="1.0" encoding="utf-8"?>
<ds:datastoreItem xmlns:ds="http://schemas.openxmlformats.org/officeDocument/2006/customXml" ds:itemID="{43926AD2-8C49-471C-9FDD-FC99314C779A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Maria Hammershaimb</dc:creator>
  <cp:lastModifiedBy>Helena Maria Hammershaimb</cp:lastModifiedBy>
  <cp:revision>1</cp:revision>
  <dcterms:created xsi:type="dcterms:W3CDTF">2022-09-23T13:22:04Z</dcterms:created>
  <dcterms:modified xsi:type="dcterms:W3CDTF">2022-09-23T13:24:14Z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0x010100326D40C8E28FA043A6BA15CC999F7398</vt:lpwstr>
  </property>
</Properties>
</file>