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05178-E97F-4600-9777-1D4069F9BFD8}" v="125" dt="2021-12-17T14:48:31.752"/>
    <p1510:client id="{E204D132-4CFC-4F24-0FBD-6FDAF349B147}" v="196" dt="2021-12-17T14:47:42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aele Yosha" userId="9e46ddaf-df5a-4623-8add-fe0b947d6181" providerId="ADAL" clId="{C0C05178-E97F-4600-9777-1D4069F9BFD8}"/>
    <pc:docChg chg="custSel modSld">
      <pc:chgData name="Vandaele Yosha" userId="9e46ddaf-df5a-4623-8add-fe0b947d6181" providerId="ADAL" clId="{C0C05178-E97F-4600-9777-1D4069F9BFD8}" dt="2021-12-17T14:48:31.752" v="124" actId="114"/>
      <pc:docMkLst>
        <pc:docMk/>
      </pc:docMkLst>
      <pc:sldChg chg="modSp mod">
        <pc:chgData name="Vandaele Yosha" userId="9e46ddaf-df5a-4623-8add-fe0b947d6181" providerId="ADAL" clId="{C0C05178-E97F-4600-9777-1D4069F9BFD8}" dt="2021-12-17T14:48:31.752" v="124" actId="114"/>
        <pc:sldMkLst>
          <pc:docMk/>
          <pc:sldMk cId="949077770" sldId="256"/>
        </pc:sldMkLst>
        <pc:spChg chg="mod">
          <ac:chgData name="Vandaele Yosha" userId="9e46ddaf-df5a-4623-8add-fe0b947d6181" providerId="ADAL" clId="{C0C05178-E97F-4600-9777-1D4069F9BFD8}" dt="2021-12-17T14:48:31.752" v="124" actId="114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  <pc:docChgLst>
    <pc:chgData name="Vandaele Yosha" userId="S::yosha.vandaele@howest.be::9e46ddaf-df5a-4623-8add-fe0b947d6181" providerId="AD" clId="Web-{E204D132-4CFC-4F24-0FBD-6FDAF349B147}"/>
    <pc:docChg chg="modSld">
      <pc:chgData name="Vandaele Yosha" userId="S::yosha.vandaele@howest.be::9e46ddaf-df5a-4623-8add-fe0b947d6181" providerId="AD" clId="Web-{E204D132-4CFC-4F24-0FBD-6FDAF349B147}" dt="2021-12-17T14:47:42.196" v="195" actId="20577"/>
      <pc:docMkLst>
        <pc:docMk/>
      </pc:docMkLst>
      <pc:sldChg chg="modSp">
        <pc:chgData name="Vandaele Yosha" userId="S::yosha.vandaele@howest.be::9e46ddaf-df5a-4623-8add-fe0b947d6181" providerId="AD" clId="Web-{E204D132-4CFC-4F24-0FBD-6FDAF349B147}" dt="2021-12-17T14:47:42.196" v="195" actId="20577"/>
        <pc:sldMkLst>
          <pc:docMk/>
          <pc:sldMk cId="949077770" sldId="256"/>
        </pc:sldMkLst>
        <pc:spChg chg="mod">
          <ac:chgData name="Vandaele Yosha" userId="S::yosha.vandaele@howest.be::9e46ddaf-df5a-4623-8add-fe0b947d6181" providerId="AD" clId="Web-{E204D132-4CFC-4F24-0FBD-6FDAF349B147}" dt="2021-12-17T14:47:42.196" v="195" actId="20577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AC4-8D12-47CF-BE43-7EB46A4D5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AEBC-7606-4ADC-B5B0-6A3BC80A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DAEE-C80D-4F35-B786-91FB7CA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19/01/2023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E275-2AB5-4A66-A8E8-90F9ABC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5F36-6144-4864-8555-3C920AD7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82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18EC-44E3-4FD6-AF24-AC5021AF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8C05-3BE4-4F1F-A85F-EBF60F02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43FC-668F-4A16-B33A-A1704CA8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19/01/2023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EA9D-B745-4822-9D4F-8E34B45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FCBD-2F9B-4E40-B993-5543BC6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55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2F4C-847A-45E8-89DF-86FADD92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F776-752A-4772-8F18-20F7169A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D1A1-5C8E-4021-A99C-3556DF8A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19/01/2023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59EE-6B67-4900-9B15-8052B4D9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93B4-0982-4C28-9583-53F588B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544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1CC-2784-471A-819A-0BB647B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8D80-3B7B-4F28-AEFD-D834AEBC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208A-B304-4974-A753-A386793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19/01/2023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3DB3-E76E-4DCC-A934-DE6FC57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50E5-487F-4F26-B329-FF396CB2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25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E1F-FBE7-4F65-94C7-B636380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9729-7ECE-4365-98F3-8DFF780F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8B8C-4C53-4B4C-BD2C-864D0D7B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19/01/2023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CEA2-7CAF-4851-A38B-618DD21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7E0B-5EA5-473D-BF56-D86D080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67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35E0-152D-4AF7-BD87-955474D0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9FBD-9AF6-494E-A906-31E04789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ECF5-FC69-44A2-865A-BF59EEA4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4A24-6932-4F11-BD5E-0F51DF2B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19/01/2023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03F3-39FB-4D6C-8751-A7EDF600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3C9F-1845-44AD-86AA-8D2EC39E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4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56D3-AB15-4310-A6DA-FCCC1300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F9E5-544E-408F-9A5B-5A9D043B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E7D5-72F6-463A-BA78-97C231B7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0D308-9D2F-4E2B-98E8-42F65039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9437-C09B-4818-B72A-8E54A3BA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95E20-1927-449F-8CA5-4628C2F5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19/01/2023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8AC43-B655-428D-AE3D-DB74BBB1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E8EE6-694D-461F-AE93-765F8A3E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5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436E-1F26-4110-83C7-943D2F4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F822-E6C7-462B-97CD-78D3D4DF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19/01/2023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244D-E53E-43D0-A4F2-9C9D674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3CDC-F7C2-4A6E-A008-CEB3A6D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56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3D8CF-1BB0-4BB5-A3C3-69A22EC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19/01/2023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160-C248-403F-AD25-158A965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B489-7B94-4B54-B3AF-E8AF8FD5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0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942C-8A0D-4781-A8F3-57B3EE3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01E5-1D61-43C7-B6CD-7037DCB1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444E-E01C-4A28-83F1-E48254F6B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D5B-93CF-4725-B418-C1ADE03F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19/01/2023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DC45-0596-4AB3-91ED-EC8B0A88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3885-5DD4-4DA8-B5F5-4074517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03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836-3F3C-4E2F-9190-DEB510E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6E0E5-A1D5-4606-A4EC-5A8116A4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1ED8-FBEC-48EB-B5A6-F5032E10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A45B-1955-45CA-80B0-66008EC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19/01/2023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90FA-53E2-41CE-BD63-ECA490D3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A9B8D-2082-4BE4-BCE5-07F8F933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78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89769-7B4A-4C8C-94A2-1CE676F4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073D-45AC-4934-9FAA-61975D5C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5320-EECE-4069-9EC1-5688F7A8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5877-2B37-48E7-8B6D-4D4ED486130A}" type="datetimeFigureOut">
              <a:rPr lang="en-BE" smtClean="0"/>
              <a:t>19/01/2023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D776-80A5-466B-B9A0-F462D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D87A-C974-47EE-BF90-816BF0B0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1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GPP Exam: Zombie AI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51AA-5F60-4B6E-8386-AEA67C018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Delete all comments after reading</a:t>
            </a:r>
          </a:p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You are not allowed to add more slides to this presentation</a:t>
            </a:r>
            <a:endParaRPr lang="en-BE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Making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E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E5A3A9D4-D028-F840-FF7E-AB901BF94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88" y="1375874"/>
            <a:ext cx="9571892" cy="538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handling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-Sees enemy</a:t>
            </a:r>
          </a:p>
          <a:p>
            <a:pPr marL="0" indent="0">
              <a:buNone/>
            </a:pPr>
            <a:r>
              <a:rPr lang="en-US" dirty="0"/>
              <a:t>-Ignore if no gun, else -&gt;</a:t>
            </a:r>
          </a:p>
          <a:p>
            <a:pPr marL="0" indent="0">
              <a:buNone/>
            </a:pPr>
            <a:r>
              <a:rPr lang="en-US" dirty="0"/>
              <a:t>-Faces enemy while fleeing away</a:t>
            </a:r>
          </a:p>
          <a:p>
            <a:pPr marL="0" indent="0">
              <a:buNone/>
            </a:pPr>
            <a:r>
              <a:rPr lang="en-US" dirty="0"/>
              <a:t>-Shoots (uses shotgun first, else pistol)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Inventory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DB494-5C51-57DF-578A-CEC1B952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87589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 &amp; exploration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00925-8D81-7051-75DC-06724447C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33" y="4711623"/>
            <a:ext cx="8635979" cy="1600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E8F62-7517-0966-BF85-1CA0895D7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82" y="1531847"/>
            <a:ext cx="2914121" cy="28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6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Score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12DA5B-336B-B414-5E97-8F4310E2C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610" y="3554939"/>
            <a:ext cx="307730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4B923F-DFA2-A29E-BB79-BB61670B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899" y="1472406"/>
            <a:ext cx="2317213" cy="186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DAD9699-687C-E6DA-2D70-17A5BCC4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43" y="1472406"/>
            <a:ext cx="2255472" cy="19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73EDE8-733D-7FEE-9432-A3917DC7CE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591" t="12746"/>
          <a:stretch/>
        </p:blipFill>
        <p:spPr>
          <a:xfrm>
            <a:off x="2532888" y="1472406"/>
            <a:ext cx="2160722" cy="18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3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0" ma:contentTypeDescription="Create a new document." ma:contentTypeScope="" ma:versionID="16a01ce9272d529e040be000891ba687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316950213048d470c4fd696bb5ac3d5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5CD2F-7AF1-41D4-B9F6-F2104A18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customXml/itemProps3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GPP Exam: Zombie AI</vt:lpstr>
      <vt:lpstr>Decision Making</vt:lpstr>
      <vt:lpstr>Enemy handling</vt:lpstr>
      <vt:lpstr>Inventory</vt:lpstr>
      <vt:lpstr>Movement &amp; exploration</vt:lpstr>
      <vt:lpstr>High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Van Bogaert Rikki</cp:lastModifiedBy>
  <cp:revision>7</cp:revision>
  <dcterms:created xsi:type="dcterms:W3CDTF">2021-12-17T12:45:32Z</dcterms:created>
  <dcterms:modified xsi:type="dcterms:W3CDTF">2023-01-19T15:43:33Z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