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9" r:id="rId4"/>
  </p:sldMasterIdLst>
  <p:notesMasterIdLst>
    <p:notesMasterId r:id="rId15"/>
  </p:notesMasterIdLst>
  <p:sldIdLst>
    <p:sldId id="256" r:id="rId5"/>
    <p:sldId id="257" r:id="rId6"/>
    <p:sldId id="258" r:id="rId7"/>
    <p:sldId id="262" r:id="rId8"/>
    <p:sldId id="259" r:id="rId9"/>
    <p:sldId id="263" r:id="rId10"/>
    <p:sldId id="260" r:id="rId11"/>
    <p:sldId id="264" r:id="rId12"/>
    <p:sldId id="261" r:id="rId13"/>
    <p:sldId id="26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238DAC6-290E-42EB-9BEC-6A66EBE9090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CEE05B6-5EC0-4A4A-B664-E6F518AFC417}">
      <dgm:prSet/>
      <dgm:spPr/>
      <dgm:t>
        <a:bodyPr/>
        <a:lstStyle/>
        <a:p>
          <a:r>
            <a:rPr lang="it-IT" b="1" baseline="0" dirty="0"/>
            <a:t>Interazione con gli NPC: consente di parlare con gli NPC e ottenere informazioni che possono essere importanti o superflue</a:t>
          </a:r>
          <a:endParaRPr lang="en-US" b="1" dirty="0"/>
        </a:p>
      </dgm:t>
    </dgm:pt>
    <dgm:pt modelId="{D80BA48F-AF2B-4508-ABE5-951C0BF9292B}" type="parTrans" cxnId="{22FF8AEF-2ACC-4E89-B0DD-6ECE4CD3A17B}">
      <dgm:prSet/>
      <dgm:spPr/>
      <dgm:t>
        <a:bodyPr/>
        <a:lstStyle/>
        <a:p>
          <a:endParaRPr lang="en-US"/>
        </a:p>
      </dgm:t>
    </dgm:pt>
    <dgm:pt modelId="{F677022C-37B3-44F6-8E36-ED16EEB12AE0}" type="sibTrans" cxnId="{22FF8AEF-2ACC-4E89-B0DD-6ECE4CD3A17B}">
      <dgm:prSet/>
      <dgm:spPr/>
      <dgm:t>
        <a:bodyPr/>
        <a:lstStyle/>
        <a:p>
          <a:endParaRPr lang="en-US"/>
        </a:p>
      </dgm:t>
    </dgm:pt>
    <dgm:pt modelId="{03660969-EB5C-4758-9152-031F95DFEB53}">
      <dgm:prSet/>
      <dgm:spPr/>
      <dgm:t>
        <a:bodyPr/>
        <a:lstStyle/>
        <a:p>
          <a:r>
            <a:rPr lang="it-IT" b="1" baseline="0" dirty="0"/>
            <a:t>Raccolta oggetti: il giocatore può raccogliere, sparsi per la mappa, delle pozioni che aiutano i mostri nella rigenerazione della vita</a:t>
          </a:r>
          <a:endParaRPr lang="en-US" b="1" dirty="0"/>
        </a:p>
      </dgm:t>
    </dgm:pt>
    <dgm:pt modelId="{D42065C5-BA4D-4B81-BFB6-29CB9C2C4EDE}" type="parTrans" cxnId="{79483377-8653-4BB6-8C73-A688A9FE3858}">
      <dgm:prSet/>
      <dgm:spPr/>
      <dgm:t>
        <a:bodyPr/>
        <a:lstStyle/>
        <a:p>
          <a:endParaRPr lang="en-US"/>
        </a:p>
      </dgm:t>
    </dgm:pt>
    <dgm:pt modelId="{8E1354B7-48C8-41AF-AC18-5C94F3152C05}" type="sibTrans" cxnId="{79483377-8653-4BB6-8C73-A688A9FE3858}">
      <dgm:prSet/>
      <dgm:spPr/>
      <dgm:t>
        <a:bodyPr/>
        <a:lstStyle/>
        <a:p>
          <a:endParaRPr lang="en-US"/>
        </a:p>
      </dgm:t>
    </dgm:pt>
    <dgm:pt modelId="{1564AAED-BB6C-49FF-8322-460910177785}" type="pres">
      <dgm:prSet presAssocID="{0238DAC6-290E-42EB-9BEC-6A66EBE9090A}" presName="hierChild1" presStyleCnt="0">
        <dgm:presLayoutVars>
          <dgm:chPref val="1"/>
          <dgm:dir/>
          <dgm:animOne val="branch"/>
          <dgm:animLvl val="lvl"/>
          <dgm:resizeHandles/>
        </dgm:presLayoutVars>
      </dgm:prSet>
      <dgm:spPr/>
    </dgm:pt>
    <dgm:pt modelId="{343E0FAE-87BB-4452-9CAB-DA17F177946A}" type="pres">
      <dgm:prSet presAssocID="{4CEE05B6-5EC0-4A4A-B664-E6F518AFC417}" presName="hierRoot1" presStyleCnt="0"/>
      <dgm:spPr/>
    </dgm:pt>
    <dgm:pt modelId="{864E888A-B2C2-408F-98B3-8A9BD26E1F77}" type="pres">
      <dgm:prSet presAssocID="{4CEE05B6-5EC0-4A4A-B664-E6F518AFC417}" presName="composite" presStyleCnt="0"/>
      <dgm:spPr/>
    </dgm:pt>
    <dgm:pt modelId="{8B8EB975-3AF3-4FAC-B80E-2806E2DFB9F4}" type="pres">
      <dgm:prSet presAssocID="{4CEE05B6-5EC0-4A4A-B664-E6F518AFC417}" presName="background" presStyleLbl="node0" presStyleIdx="0" presStyleCnt="2"/>
      <dgm:spPr/>
    </dgm:pt>
    <dgm:pt modelId="{851FEC34-E67A-4165-9C0D-4EE9689407EC}" type="pres">
      <dgm:prSet presAssocID="{4CEE05B6-5EC0-4A4A-B664-E6F518AFC417}" presName="text" presStyleLbl="fgAcc0" presStyleIdx="0" presStyleCnt="2" custLinFactNeighborX="241">
        <dgm:presLayoutVars>
          <dgm:chPref val="3"/>
        </dgm:presLayoutVars>
      </dgm:prSet>
      <dgm:spPr/>
    </dgm:pt>
    <dgm:pt modelId="{6A227474-E1F3-4BAE-9D0F-12B3681878B6}" type="pres">
      <dgm:prSet presAssocID="{4CEE05B6-5EC0-4A4A-B664-E6F518AFC417}" presName="hierChild2" presStyleCnt="0"/>
      <dgm:spPr/>
    </dgm:pt>
    <dgm:pt modelId="{6EBBBCC4-BAC6-4BA8-B15D-067036349D1C}" type="pres">
      <dgm:prSet presAssocID="{03660969-EB5C-4758-9152-031F95DFEB53}" presName="hierRoot1" presStyleCnt="0"/>
      <dgm:spPr/>
    </dgm:pt>
    <dgm:pt modelId="{EB61A7AF-D40C-4017-961A-7332230884E9}" type="pres">
      <dgm:prSet presAssocID="{03660969-EB5C-4758-9152-031F95DFEB53}" presName="composite" presStyleCnt="0"/>
      <dgm:spPr/>
    </dgm:pt>
    <dgm:pt modelId="{C7A5A798-FFFF-4D63-8F99-6367BD8AC3A8}" type="pres">
      <dgm:prSet presAssocID="{03660969-EB5C-4758-9152-031F95DFEB53}" presName="background" presStyleLbl="node0" presStyleIdx="1" presStyleCnt="2"/>
      <dgm:spPr/>
    </dgm:pt>
    <dgm:pt modelId="{956BDA5E-BC74-4493-B596-EE2BC6C8CC35}" type="pres">
      <dgm:prSet presAssocID="{03660969-EB5C-4758-9152-031F95DFEB53}" presName="text" presStyleLbl="fgAcc0" presStyleIdx="1" presStyleCnt="2">
        <dgm:presLayoutVars>
          <dgm:chPref val="3"/>
        </dgm:presLayoutVars>
      </dgm:prSet>
      <dgm:spPr/>
    </dgm:pt>
    <dgm:pt modelId="{8AE7A2E4-A5FE-4438-A339-955C96C66F5E}" type="pres">
      <dgm:prSet presAssocID="{03660969-EB5C-4758-9152-031F95DFEB53}" presName="hierChild2" presStyleCnt="0"/>
      <dgm:spPr/>
    </dgm:pt>
  </dgm:ptLst>
  <dgm:cxnLst>
    <dgm:cxn modelId="{478D2920-96C2-4B8E-B28A-151528E23020}" type="presOf" srcId="{03660969-EB5C-4758-9152-031F95DFEB53}" destId="{956BDA5E-BC74-4493-B596-EE2BC6C8CC35}" srcOrd="0" destOrd="0" presId="urn:microsoft.com/office/officeart/2005/8/layout/hierarchy1"/>
    <dgm:cxn modelId="{79483377-8653-4BB6-8C73-A688A9FE3858}" srcId="{0238DAC6-290E-42EB-9BEC-6A66EBE9090A}" destId="{03660969-EB5C-4758-9152-031F95DFEB53}" srcOrd="1" destOrd="0" parTransId="{D42065C5-BA4D-4B81-BFB6-29CB9C2C4EDE}" sibTransId="{8E1354B7-48C8-41AF-AC18-5C94F3152C05}"/>
    <dgm:cxn modelId="{B827BB9D-8B4A-4250-B212-16B50B036A78}" type="presOf" srcId="{4CEE05B6-5EC0-4A4A-B664-E6F518AFC417}" destId="{851FEC34-E67A-4165-9C0D-4EE9689407EC}" srcOrd="0" destOrd="0" presId="urn:microsoft.com/office/officeart/2005/8/layout/hierarchy1"/>
    <dgm:cxn modelId="{22FF8AEF-2ACC-4E89-B0DD-6ECE4CD3A17B}" srcId="{0238DAC6-290E-42EB-9BEC-6A66EBE9090A}" destId="{4CEE05B6-5EC0-4A4A-B664-E6F518AFC417}" srcOrd="0" destOrd="0" parTransId="{D80BA48F-AF2B-4508-ABE5-951C0BF9292B}" sibTransId="{F677022C-37B3-44F6-8E36-ED16EEB12AE0}"/>
    <dgm:cxn modelId="{2BB04EF4-0779-4F10-8770-DC658F46F499}" type="presOf" srcId="{0238DAC6-290E-42EB-9BEC-6A66EBE9090A}" destId="{1564AAED-BB6C-49FF-8322-460910177785}" srcOrd="0" destOrd="0" presId="urn:microsoft.com/office/officeart/2005/8/layout/hierarchy1"/>
    <dgm:cxn modelId="{15F994B2-6925-498E-8ACA-A7E966C32E49}" type="presParOf" srcId="{1564AAED-BB6C-49FF-8322-460910177785}" destId="{343E0FAE-87BB-4452-9CAB-DA17F177946A}" srcOrd="0" destOrd="0" presId="urn:microsoft.com/office/officeart/2005/8/layout/hierarchy1"/>
    <dgm:cxn modelId="{131AB208-EC06-47F2-A109-37FA46B62C35}" type="presParOf" srcId="{343E0FAE-87BB-4452-9CAB-DA17F177946A}" destId="{864E888A-B2C2-408F-98B3-8A9BD26E1F77}" srcOrd="0" destOrd="0" presId="urn:microsoft.com/office/officeart/2005/8/layout/hierarchy1"/>
    <dgm:cxn modelId="{43614436-E22E-4461-BDCC-DD0991EA5608}" type="presParOf" srcId="{864E888A-B2C2-408F-98B3-8A9BD26E1F77}" destId="{8B8EB975-3AF3-4FAC-B80E-2806E2DFB9F4}" srcOrd="0" destOrd="0" presId="urn:microsoft.com/office/officeart/2005/8/layout/hierarchy1"/>
    <dgm:cxn modelId="{31EF9636-7709-409F-8416-1EBF1842AD12}" type="presParOf" srcId="{864E888A-B2C2-408F-98B3-8A9BD26E1F77}" destId="{851FEC34-E67A-4165-9C0D-4EE9689407EC}" srcOrd="1" destOrd="0" presId="urn:microsoft.com/office/officeart/2005/8/layout/hierarchy1"/>
    <dgm:cxn modelId="{9070450B-CA19-46AF-BC49-282AD4E1C481}" type="presParOf" srcId="{343E0FAE-87BB-4452-9CAB-DA17F177946A}" destId="{6A227474-E1F3-4BAE-9D0F-12B3681878B6}" srcOrd="1" destOrd="0" presId="urn:microsoft.com/office/officeart/2005/8/layout/hierarchy1"/>
    <dgm:cxn modelId="{DBD77160-D523-49B0-AF3B-FE5DCF0B3F2D}" type="presParOf" srcId="{1564AAED-BB6C-49FF-8322-460910177785}" destId="{6EBBBCC4-BAC6-4BA8-B15D-067036349D1C}" srcOrd="1" destOrd="0" presId="urn:microsoft.com/office/officeart/2005/8/layout/hierarchy1"/>
    <dgm:cxn modelId="{D05CE365-2F1C-44BD-9D67-842126421D18}" type="presParOf" srcId="{6EBBBCC4-BAC6-4BA8-B15D-067036349D1C}" destId="{EB61A7AF-D40C-4017-961A-7332230884E9}" srcOrd="0" destOrd="0" presId="urn:microsoft.com/office/officeart/2005/8/layout/hierarchy1"/>
    <dgm:cxn modelId="{9D74855F-8377-4265-9354-CB93A69A1E3F}" type="presParOf" srcId="{EB61A7AF-D40C-4017-961A-7332230884E9}" destId="{C7A5A798-FFFF-4D63-8F99-6367BD8AC3A8}" srcOrd="0" destOrd="0" presId="urn:microsoft.com/office/officeart/2005/8/layout/hierarchy1"/>
    <dgm:cxn modelId="{FCB0A177-9FBC-4225-9215-77A93AFAE797}" type="presParOf" srcId="{EB61A7AF-D40C-4017-961A-7332230884E9}" destId="{956BDA5E-BC74-4493-B596-EE2BC6C8CC35}" srcOrd="1" destOrd="0" presId="urn:microsoft.com/office/officeart/2005/8/layout/hierarchy1"/>
    <dgm:cxn modelId="{DBDD5BAC-CA44-437D-8586-3BD612C4E215}" type="presParOf" srcId="{6EBBBCC4-BAC6-4BA8-B15D-067036349D1C}" destId="{8AE7A2E4-A5FE-4438-A339-955C96C66F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723B3-A619-4882-9A38-7166741B769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4A9E4EE-2082-49B2-866E-FFBBC8540047}">
      <dgm:prSet/>
      <dgm:spPr/>
      <dgm:t>
        <a:bodyPr/>
        <a:lstStyle/>
        <a:p>
          <a:pPr>
            <a:defRPr cap="all"/>
          </a:pPr>
          <a:r>
            <a:rPr lang="it-IT" b="1"/>
            <a:t>Algoritmo che gestisce la lotta tra due mostri</a:t>
          </a:r>
          <a:endParaRPr lang="en-US"/>
        </a:p>
      </dgm:t>
    </dgm:pt>
    <dgm:pt modelId="{BD98EBA8-121F-4B06-B5E0-AC3BA08E691D}" type="parTrans" cxnId="{72A6D076-1FE8-4C74-A78D-75F370DDE8B3}">
      <dgm:prSet/>
      <dgm:spPr/>
      <dgm:t>
        <a:bodyPr/>
        <a:lstStyle/>
        <a:p>
          <a:endParaRPr lang="en-US"/>
        </a:p>
      </dgm:t>
    </dgm:pt>
    <dgm:pt modelId="{F07E868F-F465-45F1-B674-FE680C06C514}" type="sibTrans" cxnId="{72A6D076-1FE8-4C74-A78D-75F370DDE8B3}">
      <dgm:prSet/>
      <dgm:spPr/>
      <dgm:t>
        <a:bodyPr/>
        <a:lstStyle/>
        <a:p>
          <a:endParaRPr lang="en-US"/>
        </a:p>
      </dgm:t>
    </dgm:pt>
    <dgm:pt modelId="{B4284F71-4CE6-4E7B-A53B-FF37D7C4CA80}">
      <dgm:prSet/>
      <dgm:spPr/>
      <dgm:t>
        <a:bodyPr/>
        <a:lstStyle/>
        <a:p>
          <a:pPr>
            <a:defRPr cap="all"/>
          </a:pPr>
          <a:r>
            <a:rPr lang="it-IT" b="1"/>
            <a:t>Algoritmo che calcola l’attacco inflitto dal nostro mostro</a:t>
          </a:r>
          <a:endParaRPr lang="en-US"/>
        </a:p>
      </dgm:t>
    </dgm:pt>
    <dgm:pt modelId="{4244E0CF-2DEE-4909-9A64-12A763FE668C}" type="parTrans" cxnId="{0FE6234D-1EDF-4E61-9823-012CE95EFCA0}">
      <dgm:prSet/>
      <dgm:spPr/>
      <dgm:t>
        <a:bodyPr/>
        <a:lstStyle/>
        <a:p>
          <a:endParaRPr lang="en-US"/>
        </a:p>
      </dgm:t>
    </dgm:pt>
    <dgm:pt modelId="{9C807DC5-1C43-4DF3-88A6-FEA249637CE7}" type="sibTrans" cxnId="{0FE6234D-1EDF-4E61-9823-012CE95EFCA0}">
      <dgm:prSet/>
      <dgm:spPr/>
      <dgm:t>
        <a:bodyPr/>
        <a:lstStyle/>
        <a:p>
          <a:endParaRPr lang="en-US"/>
        </a:p>
      </dgm:t>
    </dgm:pt>
    <dgm:pt modelId="{55FFDBCA-4BF4-4814-B497-21274C03F002}">
      <dgm:prSet/>
      <dgm:spPr/>
      <dgm:t>
        <a:bodyPr/>
        <a:lstStyle/>
        <a:p>
          <a:pPr>
            <a:defRPr cap="all"/>
          </a:pPr>
          <a:r>
            <a:rPr lang="it-IT" b="1"/>
            <a:t>Algoritmi che gestiscono la sostituzione e la cattura dei mostri</a:t>
          </a:r>
          <a:endParaRPr lang="en-US"/>
        </a:p>
      </dgm:t>
    </dgm:pt>
    <dgm:pt modelId="{B2BF1674-92BD-4606-AB17-84399EA75E1D}" type="parTrans" cxnId="{331890A4-DFBD-49BE-89A5-24067752C9E3}">
      <dgm:prSet/>
      <dgm:spPr/>
      <dgm:t>
        <a:bodyPr/>
        <a:lstStyle/>
        <a:p>
          <a:endParaRPr lang="en-US"/>
        </a:p>
      </dgm:t>
    </dgm:pt>
    <dgm:pt modelId="{202FD97B-45C5-44AE-A67C-BB649B359D52}" type="sibTrans" cxnId="{331890A4-DFBD-49BE-89A5-24067752C9E3}">
      <dgm:prSet/>
      <dgm:spPr/>
      <dgm:t>
        <a:bodyPr/>
        <a:lstStyle/>
        <a:p>
          <a:endParaRPr lang="en-US"/>
        </a:p>
      </dgm:t>
    </dgm:pt>
    <dgm:pt modelId="{5E95DC9A-F5B4-44AB-B1E5-3E2674B8EA44}">
      <dgm:prSet/>
      <dgm:spPr/>
      <dgm:t>
        <a:bodyPr/>
        <a:lstStyle/>
        <a:p>
          <a:pPr>
            <a:defRPr cap="all"/>
          </a:pPr>
          <a:r>
            <a:rPr lang="it-IT" b="1"/>
            <a:t>Algoritmo che gestisce le interazione con gli NPC</a:t>
          </a:r>
          <a:endParaRPr lang="en-US"/>
        </a:p>
      </dgm:t>
    </dgm:pt>
    <dgm:pt modelId="{5D5C8E2F-2D68-4864-86A4-B304048427F0}" type="parTrans" cxnId="{28EFBB8E-DB64-401F-B084-CCC944863B43}">
      <dgm:prSet/>
      <dgm:spPr/>
      <dgm:t>
        <a:bodyPr/>
        <a:lstStyle/>
        <a:p>
          <a:endParaRPr lang="en-US"/>
        </a:p>
      </dgm:t>
    </dgm:pt>
    <dgm:pt modelId="{0D7D5487-B16D-4C41-9885-7780BE4E951B}" type="sibTrans" cxnId="{28EFBB8E-DB64-401F-B084-CCC944863B43}">
      <dgm:prSet/>
      <dgm:spPr/>
      <dgm:t>
        <a:bodyPr/>
        <a:lstStyle/>
        <a:p>
          <a:endParaRPr lang="en-US"/>
        </a:p>
      </dgm:t>
    </dgm:pt>
    <dgm:pt modelId="{78137793-3C17-4C20-B915-E09CC9F96986}" type="pres">
      <dgm:prSet presAssocID="{710723B3-A619-4882-9A38-7166741B7695}" presName="root" presStyleCnt="0">
        <dgm:presLayoutVars>
          <dgm:dir/>
          <dgm:resizeHandles val="exact"/>
        </dgm:presLayoutVars>
      </dgm:prSet>
      <dgm:spPr/>
    </dgm:pt>
    <dgm:pt modelId="{D5601225-B5F0-48A7-BBF7-D6BAAC54F3DA}" type="pres">
      <dgm:prSet presAssocID="{74A9E4EE-2082-49B2-866E-FFBBC8540047}" presName="compNode" presStyleCnt="0"/>
      <dgm:spPr/>
    </dgm:pt>
    <dgm:pt modelId="{F88E3013-2698-4ED2-A43C-A3CB4C8D7757}" type="pres">
      <dgm:prSet presAssocID="{74A9E4EE-2082-49B2-866E-FFBBC8540047}" presName="iconBgRect" presStyleLbl="bgShp" presStyleIdx="0" presStyleCnt="4"/>
      <dgm:spPr/>
    </dgm:pt>
    <dgm:pt modelId="{1B38B55C-06AC-46CB-B1AB-DD8632347D64}" type="pres">
      <dgm:prSet presAssocID="{74A9E4EE-2082-49B2-866E-FFBBC85400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F435A1B8-EEE2-4306-A527-7FD071D4669F}" type="pres">
      <dgm:prSet presAssocID="{74A9E4EE-2082-49B2-866E-FFBBC8540047}" presName="spaceRect" presStyleCnt="0"/>
      <dgm:spPr/>
    </dgm:pt>
    <dgm:pt modelId="{49782F10-F650-440D-9A41-B5B854ED8939}" type="pres">
      <dgm:prSet presAssocID="{74A9E4EE-2082-49B2-866E-FFBBC8540047}" presName="textRect" presStyleLbl="revTx" presStyleIdx="0" presStyleCnt="4">
        <dgm:presLayoutVars>
          <dgm:chMax val="1"/>
          <dgm:chPref val="1"/>
        </dgm:presLayoutVars>
      </dgm:prSet>
      <dgm:spPr/>
    </dgm:pt>
    <dgm:pt modelId="{1F51081D-04ED-4FAA-8F7F-1F270EE3DB6D}" type="pres">
      <dgm:prSet presAssocID="{F07E868F-F465-45F1-B674-FE680C06C514}" presName="sibTrans" presStyleCnt="0"/>
      <dgm:spPr/>
    </dgm:pt>
    <dgm:pt modelId="{2DE8857E-2C18-4D36-9742-74537330D196}" type="pres">
      <dgm:prSet presAssocID="{B4284F71-4CE6-4E7B-A53B-FF37D7C4CA80}" presName="compNode" presStyleCnt="0"/>
      <dgm:spPr/>
    </dgm:pt>
    <dgm:pt modelId="{A8E8183D-A419-41C2-809E-3627FC9C36AB}" type="pres">
      <dgm:prSet presAssocID="{B4284F71-4CE6-4E7B-A53B-FF37D7C4CA80}" presName="iconBgRect" presStyleLbl="bgShp" presStyleIdx="1" presStyleCnt="4"/>
      <dgm:spPr/>
    </dgm:pt>
    <dgm:pt modelId="{9B8FBA49-6984-4ACF-B224-8988F725EAAB}" type="pres">
      <dgm:prSet presAssocID="{B4284F71-4CE6-4E7B-A53B-FF37D7C4CA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olatrice"/>
        </a:ext>
      </dgm:extLst>
    </dgm:pt>
    <dgm:pt modelId="{B4BB7E64-D1EE-4962-BE3A-5C3519FE79AB}" type="pres">
      <dgm:prSet presAssocID="{B4284F71-4CE6-4E7B-A53B-FF37D7C4CA80}" presName="spaceRect" presStyleCnt="0"/>
      <dgm:spPr/>
    </dgm:pt>
    <dgm:pt modelId="{EC1E4D90-8221-4AAB-8F47-35C4CD9D9E8C}" type="pres">
      <dgm:prSet presAssocID="{B4284F71-4CE6-4E7B-A53B-FF37D7C4CA80}" presName="textRect" presStyleLbl="revTx" presStyleIdx="1" presStyleCnt="4">
        <dgm:presLayoutVars>
          <dgm:chMax val="1"/>
          <dgm:chPref val="1"/>
        </dgm:presLayoutVars>
      </dgm:prSet>
      <dgm:spPr/>
    </dgm:pt>
    <dgm:pt modelId="{2754E934-EA83-4FE8-A6B1-6436861C2736}" type="pres">
      <dgm:prSet presAssocID="{9C807DC5-1C43-4DF3-88A6-FEA249637CE7}" presName="sibTrans" presStyleCnt="0"/>
      <dgm:spPr/>
    </dgm:pt>
    <dgm:pt modelId="{6141A933-3D7B-46A6-9FDB-02B674445122}" type="pres">
      <dgm:prSet presAssocID="{55FFDBCA-4BF4-4814-B497-21274C03F002}" presName="compNode" presStyleCnt="0"/>
      <dgm:spPr/>
    </dgm:pt>
    <dgm:pt modelId="{A1E3E7CE-ED77-4561-868F-28A30CB05AF7}" type="pres">
      <dgm:prSet presAssocID="{55FFDBCA-4BF4-4814-B497-21274C03F002}" presName="iconBgRect" presStyleLbl="bgShp" presStyleIdx="2" presStyleCnt="4"/>
      <dgm:spPr/>
    </dgm:pt>
    <dgm:pt modelId="{67F8BCF5-40FD-4282-8580-76F1CB2F4514}" type="pres">
      <dgm:prSet presAssocID="{55FFDBCA-4BF4-4814-B497-21274C03F0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46A2E113-1ACD-4D29-AE13-F2DA1D271FD7}" type="pres">
      <dgm:prSet presAssocID="{55FFDBCA-4BF4-4814-B497-21274C03F002}" presName="spaceRect" presStyleCnt="0"/>
      <dgm:spPr/>
    </dgm:pt>
    <dgm:pt modelId="{8741CDEF-CC3B-4E99-AD13-F1C804B570E8}" type="pres">
      <dgm:prSet presAssocID="{55FFDBCA-4BF4-4814-B497-21274C03F002}" presName="textRect" presStyleLbl="revTx" presStyleIdx="2" presStyleCnt="4">
        <dgm:presLayoutVars>
          <dgm:chMax val="1"/>
          <dgm:chPref val="1"/>
        </dgm:presLayoutVars>
      </dgm:prSet>
      <dgm:spPr/>
    </dgm:pt>
    <dgm:pt modelId="{FD225C7A-50DD-4D14-82C9-8BAC76DB1E05}" type="pres">
      <dgm:prSet presAssocID="{202FD97B-45C5-44AE-A67C-BB649B359D52}" presName="sibTrans" presStyleCnt="0"/>
      <dgm:spPr/>
    </dgm:pt>
    <dgm:pt modelId="{A2C2A0BF-87F8-4FA6-AB5D-6EFC205BC169}" type="pres">
      <dgm:prSet presAssocID="{5E95DC9A-F5B4-44AB-B1E5-3E2674B8EA44}" presName="compNode" presStyleCnt="0"/>
      <dgm:spPr/>
    </dgm:pt>
    <dgm:pt modelId="{D739F8D6-D76F-474E-B9BE-1CB9707D165F}" type="pres">
      <dgm:prSet presAssocID="{5E95DC9A-F5B4-44AB-B1E5-3E2674B8EA44}" presName="iconBgRect" presStyleLbl="bgShp" presStyleIdx="3" presStyleCnt="4"/>
      <dgm:spPr/>
    </dgm:pt>
    <dgm:pt modelId="{CDA171F0-5570-4697-A214-30F921DDECD2}" type="pres">
      <dgm:prSet presAssocID="{5E95DC9A-F5B4-44AB-B1E5-3E2674B8EA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tente"/>
        </a:ext>
      </dgm:extLst>
    </dgm:pt>
    <dgm:pt modelId="{9FEEC518-22A6-48D4-8249-299BA5824B75}" type="pres">
      <dgm:prSet presAssocID="{5E95DC9A-F5B4-44AB-B1E5-3E2674B8EA44}" presName="spaceRect" presStyleCnt="0"/>
      <dgm:spPr/>
    </dgm:pt>
    <dgm:pt modelId="{95F34A14-A130-4351-8C25-5D768454277E}" type="pres">
      <dgm:prSet presAssocID="{5E95DC9A-F5B4-44AB-B1E5-3E2674B8EA44}" presName="textRect" presStyleLbl="revTx" presStyleIdx="3" presStyleCnt="4">
        <dgm:presLayoutVars>
          <dgm:chMax val="1"/>
          <dgm:chPref val="1"/>
        </dgm:presLayoutVars>
      </dgm:prSet>
      <dgm:spPr/>
    </dgm:pt>
  </dgm:ptLst>
  <dgm:cxnLst>
    <dgm:cxn modelId="{0FE6234D-1EDF-4E61-9823-012CE95EFCA0}" srcId="{710723B3-A619-4882-9A38-7166741B7695}" destId="{B4284F71-4CE6-4E7B-A53B-FF37D7C4CA80}" srcOrd="1" destOrd="0" parTransId="{4244E0CF-2DEE-4909-9A64-12A763FE668C}" sibTransId="{9C807DC5-1C43-4DF3-88A6-FEA249637CE7}"/>
    <dgm:cxn modelId="{77E16F4F-707B-405D-BBDF-5137E4C686BE}" type="presOf" srcId="{5E95DC9A-F5B4-44AB-B1E5-3E2674B8EA44}" destId="{95F34A14-A130-4351-8C25-5D768454277E}" srcOrd="0" destOrd="0" presId="urn:microsoft.com/office/officeart/2018/5/layout/IconCircleLabelList"/>
    <dgm:cxn modelId="{81683656-79F4-4B3F-90A4-ABF3BC71A877}" type="presOf" srcId="{B4284F71-4CE6-4E7B-A53B-FF37D7C4CA80}" destId="{EC1E4D90-8221-4AAB-8F47-35C4CD9D9E8C}" srcOrd="0" destOrd="0" presId="urn:microsoft.com/office/officeart/2018/5/layout/IconCircleLabelList"/>
    <dgm:cxn modelId="{72A6D076-1FE8-4C74-A78D-75F370DDE8B3}" srcId="{710723B3-A619-4882-9A38-7166741B7695}" destId="{74A9E4EE-2082-49B2-866E-FFBBC8540047}" srcOrd="0" destOrd="0" parTransId="{BD98EBA8-121F-4B06-B5E0-AC3BA08E691D}" sibTransId="{F07E868F-F465-45F1-B674-FE680C06C514}"/>
    <dgm:cxn modelId="{28EFBB8E-DB64-401F-B084-CCC944863B43}" srcId="{710723B3-A619-4882-9A38-7166741B7695}" destId="{5E95DC9A-F5B4-44AB-B1E5-3E2674B8EA44}" srcOrd="3" destOrd="0" parTransId="{5D5C8E2F-2D68-4864-86A4-B304048427F0}" sibTransId="{0D7D5487-B16D-4C41-9885-7780BE4E951B}"/>
    <dgm:cxn modelId="{9B175591-ADCB-43B1-A299-A76F850519E0}" type="presOf" srcId="{74A9E4EE-2082-49B2-866E-FFBBC8540047}" destId="{49782F10-F650-440D-9A41-B5B854ED8939}" srcOrd="0" destOrd="0" presId="urn:microsoft.com/office/officeart/2018/5/layout/IconCircleLabelList"/>
    <dgm:cxn modelId="{94572AA4-0782-4B73-8D49-2ACCEDBF3263}" type="presOf" srcId="{710723B3-A619-4882-9A38-7166741B7695}" destId="{78137793-3C17-4C20-B915-E09CC9F96986}" srcOrd="0" destOrd="0" presId="urn:microsoft.com/office/officeart/2018/5/layout/IconCircleLabelList"/>
    <dgm:cxn modelId="{331890A4-DFBD-49BE-89A5-24067752C9E3}" srcId="{710723B3-A619-4882-9A38-7166741B7695}" destId="{55FFDBCA-4BF4-4814-B497-21274C03F002}" srcOrd="2" destOrd="0" parTransId="{B2BF1674-92BD-4606-AB17-84399EA75E1D}" sibTransId="{202FD97B-45C5-44AE-A67C-BB649B359D52}"/>
    <dgm:cxn modelId="{F9EC69E0-456A-4508-94E6-C970D4FFC4FE}" type="presOf" srcId="{55FFDBCA-4BF4-4814-B497-21274C03F002}" destId="{8741CDEF-CC3B-4E99-AD13-F1C804B570E8}" srcOrd="0" destOrd="0" presId="urn:microsoft.com/office/officeart/2018/5/layout/IconCircleLabelList"/>
    <dgm:cxn modelId="{946C3EDC-95C3-41AE-A7E7-3CC7C0131CD0}" type="presParOf" srcId="{78137793-3C17-4C20-B915-E09CC9F96986}" destId="{D5601225-B5F0-48A7-BBF7-D6BAAC54F3DA}" srcOrd="0" destOrd="0" presId="urn:microsoft.com/office/officeart/2018/5/layout/IconCircleLabelList"/>
    <dgm:cxn modelId="{FB0016B9-3889-4084-AA21-7D4FE466C82A}" type="presParOf" srcId="{D5601225-B5F0-48A7-BBF7-D6BAAC54F3DA}" destId="{F88E3013-2698-4ED2-A43C-A3CB4C8D7757}" srcOrd="0" destOrd="0" presId="urn:microsoft.com/office/officeart/2018/5/layout/IconCircleLabelList"/>
    <dgm:cxn modelId="{954AF2BF-D9B2-4998-B0CB-0D844538E204}" type="presParOf" srcId="{D5601225-B5F0-48A7-BBF7-D6BAAC54F3DA}" destId="{1B38B55C-06AC-46CB-B1AB-DD8632347D64}" srcOrd="1" destOrd="0" presId="urn:microsoft.com/office/officeart/2018/5/layout/IconCircleLabelList"/>
    <dgm:cxn modelId="{C2C688E3-EEF3-4F90-83DD-8FE7C1138280}" type="presParOf" srcId="{D5601225-B5F0-48A7-BBF7-D6BAAC54F3DA}" destId="{F435A1B8-EEE2-4306-A527-7FD071D4669F}" srcOrd="2" destOrd="0" presId="urn:microsoft.com/office/officeart/2018/5/layout/IconCircleLabelList"/>
    <dgm:cxn modelId="{C3A67205-EE24-4087-A7D2-0FBF1A13A954}" type="presParOf" srcId="{D5601225-B5F0-48A7-BBF7-D6BAAC54F3DA}" destId="{49782F10-F650-440D-9A41-B5B854ED8939}" srcOrd="3" destOrd="0" presId="urn:microsoft.com/office/officeart/2018/5/layout/IconCircleLabelList"/>
    <dgm:cxn modelId="{42EADA3E-6D5E-4CEF-AD93-F5BE45A6E371}" type="presParOf" srcId="{78137793-3C17-4C20-B915-E09CC9F96986}" destId="{1F51081D-04ED-4FAA-8F7F-1F270EE3DB6D}" srcOrd="1" destOrd="0" presId="urn:microsoft.com/office/officeart/2018/5/layout/IconCircleLabelList"/>
    <dgm:cxn modelId="{9F891ADB-8F76-483C-A8B4-A6CE29F5F3CB}" type="presParOf" srcId="{78137793-3C17-4C20-B915-E09CC9F96986}" destId="{2DE8857E-2C18-4D36-9742-74537330D196}" srcOrd="2" destOrd="0" presId="urn:microsoft.com/office/officeart/2018/5/layout/IconCircleLabelList"/>
    <dgm:cxn modelId="{7441D834-09F6-4753-AF65-5A9784F794A9}" type="presParOf" srcId="{2DE8857E-2C18-4D36-9742-74537330D196}" destId="{A8E8183D-A419-41C2-809E-3627FC9C36AB}" srcOrd="0" destOrd="0" presId="urn:microsoft.com/office/officeart/2018/5/layout/IconCircleLabelList"/>
    <dgm:cxn modelId="{EB2BF78C-A5C3-4951-9CE6-189D35EBE4C9}" type="presParOf" srcId="{2DE8857E-2C18-4D36-9742-74537330D196}" destId="{9B8FBA49-6984-4ACF-B224-8988F725EAAB}" srcOrd="1" destOrd="0" presId="urn:microsoft.com/office/officeart/2018/5/layout/IconCircleLabelList"/>
    <dgm:cxn modelId="{5137E753-D9BC-4EA2-89A2-16118BA5D5D5}" type="presParOf" srcId="{2DE8857E-2C18-4D36-9742-74537330D196}" destId="{B4BB7E64-D1EE-4962-BE3A-5C3519FE79AB}" srcOrd="2" destOrd="0" presId="urn:microsoft.com/office/officeart/2018/5/layout/IconCircleLabelList"/>
    <dgm:cxn modelId="{798556C2-6199-4517-9901-1AD96F268550}" type="presParOf" srcId="{2DE8857E-2C18-4D36-9742-74537330D196}" destId="{EC1E4D90-8221-4AAB-8F47-35C4CD9D9E8C}" srcOrd="3" destOrd="0" presId="urn:microsoft.com/office/officeart/2018/5/layout/IconCircleLabelList"/>
    <dgm:cxn modelId="{E7757675-317B-49FF-8CDF-051D0A7B3A76}" type="presParOf" srcId="{78137793-3C17-4C20-B915-E09CC9F96986}" destId="{2754E934-EA83-4FE8-A6B1-6436861C2736}" srcOrd="3" destOrd="0" presId="urn:microsoft.com/office/officeart/2018/5/layout/IconCircleLabelList"/>
    <dgm:cxn modelId="{8220B93F-9796-4DD1-898C-2F1A34E4DA19}" type="presParOf" srcId="{78137793-3C17-4C20-B915-E09CC9F96986}" destId="{6141A933-3D7B-46A6-9FDB-02B674445122}" srcOrd="4" destOrd="0" presId="urn:microsoft.com/office/officeart/2018/5/layout/IconCircleLabelList"/>
    <dgm:cxn modelId="{71BCA23B-5C7B-410D-A042-7DFA5EBC09B8}" type="presParOf" srcId="{6141A933-3D7B-46A6-9FDB-02B674445122}" destId="{A1E3E7CE-ED77-4561-868F-28A30CB05AF7}" srcOrd="0" destOrd="0" presId="urn:microsoft.com/office/officeart/2018/5/layout/IconCircleLabelList"/>
    <dgm:cxn modelId="{C07B04C4-2AB4-4BC3-8B48-05C4171D1E4F}" type="presParOf" srcId="{6141A933-3D7B-46A6-9FDB-02B674445122}" destId="{67F8BCF5-40FD-4282-8580-76F1CB2F4514}" srcOrd="1" destOrd="0" presId="urn:microsoft.com/office/officeart/2018/5/layout/IconCircleLabelList"/>
    <dgm:cxn modelId="{7028315F-BA26-44C9-BA06-8A2221199E29}" type="presParOf" srcId="{6141A933-3D7B-46A6-9FDB-02B674445122}" destId="{46A2E113-1ACD-4D29-AE13-F2DA1D271FD7}" srcOrd="2" destOrd="0" presId="urn:microsoft.com/office/officeart/2018/5/layout/IconCircleLabelList"/>
    <dgm:cxn modelId="{B51AFC6A-81E9-45D1-91D3-8E4C84D66B75}" type="presParOf" srcId="{6141A933-3D7B-46A6-9FDB-02B674445122}" destId="{8741CDEF-CC3B-4E99-AD13-F1C804B570E8}" srcOrd="3" destOrd="0" presId="urn:microsoft.com/office/officeart/2018/5/layout/IconCircleLabelList"/>
    <dgm:cxn modelId="{6B72DAE1-BC4A-4779-B32B-7194B4E9AA8F}" type="presParOf" srcId="{78137793-3C17-4C20-B915-E09CC9F96986}" destId="{FD225C7A-50DD-4D14-82C9-8BAC76DB1E05}" srcOrd="5" destOrd="0" presId="urn:microsoft.com/office/officeart/2018/5/layout/IconCircleLabelList"/>
    <dgm:cxn modelId="{38F3C0CA-8A66-42C5-A7B1-7862A0AE471B}" type="presParOf" srcId="{78137793-3C17-4C20-B915-E09CC9F96986}" destId="{A2C2A0BF-87F8-4FA6-AB5D-6EFC205BC169}" srcOrd="6" destOrd="0" presId="urn:microsoft.com/office/officeart/2018/5/layout/IconCircleLabelList"/>
    <dgm:cxn modelId="{D61924CB-CD53-452B-8DD5-F69D3169700B}" type="presParOf" srcId="{A2C2A0BF-87F8-4FA6-AB5D-6EFC205BC169}" destId="{D739F8D6-D76F-474E-B9BE-1CB9707D165F}" srcOrd="0" destOrd="0" presId="urn:microsoft.com/office/officeart/2018/5/layout/IconCircleLabelList"/>
    <dgm:cxn modelId="{C408CE81-211E-4C7F-9FF7-A5A73293BD0B}" type="presParOf" srcId="{A2C2A0BF-87F8-4FA6-AB5D-6EFC205BC169}" destId="{CDA171F0-5570-4697-A214-30F921DDECD2}" srcOrd="1" destOrd="0" presId="urn:microsoft.com/office/officeart/2018/5/layout/IconCircleLabelList"/>
    <dgm:cxn modelId="{FAA2C7A6-884F-4E33-AB0F-0887F4BF5196}" type="presParOf" srcId="{A2C2A0BF-87F8-4FA6-AB5D-6EFC205BC169}" destId="{9FEEC518-22A6-48D4-8249-299BA5824B75}" srcOrd="2" destOrd="0" presId="urn:microsoft.com/office/officeart/2018/5/layout/IconCircleLabelList"/>
    <dgm:cxn modelId="{0DED75B1-E3C9-4B13-A018-7E5EA3EB63ED}" type="presParOf" srcId="{A2C2A0BF-87F8-4FA6-AB5D-6EFC205BC169}" destId="{95F34A14-A130-4351-8C25-5D768454277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B975-3AF3-4FAC-B80E-2806E2DFB9F4}">
      <dsp:nvSpPr>
        <dsp:cNvPr id="0" name=""/>
        <dsp:cNvSpPr/>
      </dsp:nvSpPr>
      <dsp:spPr>
        <a:xfrm>
          <a:off x="8314" y="200589"/>
          <a:ext cx="3085346" cy="19591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FEC34-E67A-4165-9C0D-4EE9689407EC}">
      <dsp:nvSpPr>
        <dsp:cNvPr id="0" name=""/>
        <dsp:cNvSpPr/>
      </dsp:nvSpPr>
      <dsp:spPr>
        <a:xfrm>
          <a:off x="351130" y="526265"/>
          <a:ext cx="3085346" cy="195919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baseline="0" dirty="0"/>
            <a:t>Interazione con gli NPC: consente di parlare con gli NPC e ottenere informazioni che possono essere importanti o superflue</a:t>
          </a:r>
          <a:endParaRPr lang="en-US" sz="2100" b="1" kern="1200" dirty="0"/>
        </a:p>
      </dsp:txBody>
      <dsp:txXfrm>
        <a:off x="408513" y="583648"/>
        <a:ext cx="2970580" cy="1844429"/>
      </dsp:txXfrm>
    </dsp:sp>
    <dsp:sp modelId="{C7A5A798-FFFF-4D63-8F99-6367BD8AC3A8}">
      <dsp:nvSpPr>
        <dsp:cNvPr id="0" name=""/>
        <dsp:cNvSpPr/>
      </dsp:nvSpPr>
      <dsp:spPr>
        <a:xfrm>
          <a:off x="3771858" y="200589"/>
          <a:ext cx="3085346" cy="19591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BDA5E-BC74-4493-B596-EE2BC6C8CC35}">
      <dsp:nvSpPr>
        <dsp:cNvPr id="0" name=""/>
        <dsp:cNvSpPr/>
      </dsp:nvSpPr>
      <dsp:spPr>
        <a:xfrm>
          <a:off x="4114674" y="526265"/>
          <a:ext cx="3085346" cy="195919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baseline="0" dirty="0"/>
            <a:t>Raccolta oggetti: il giocatore può raccogliere, sparsi per la mappa, delle pozioni che aiutano i mostri nella rigenerazione della vita</a:t>
          </a:r>
          <a:endParaRPr lang="en-US" sz="2100" b="1" kern="1200" dirty="0"/>
        </a:p>
      </dsp:txBody>
      <dsp:txXfrm>
        <a:off x="4172057" y="583648"/>
        <a:ext cx="2970580" cy="1844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E3013-2698-4ED2-A43C-A3CB4C8D7757}">
      <dsp:nvSpPr>
        <dsp:cNvPr id="0" name=""/>
        <dsp:cNvSpPr/>
      </dsp:nvSpPr>
      <dsp:spPr>
        <a:xfrm>
          <a:off x="311429" y="388532"/>
          <a:ext cx="970400" cy="9704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8B55C-06AC-46CB-B1AB-DD8632347D64}">
      <dsp:nvSpPr>
        <dsp:cNvPr id="0" name=""/>
        <dsp:cNvSpPr/>
      </dsp:nvSpPr>
      <dsp:spPr>
        <a:xfrm>
          <a:off x="518235" y="595339"/>
          <a:ext cx="556787" cy="556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9782F10-F650-440D-9A41-B5B854ED8939}">
      <dsp:nvSpPr>
        <dsp:cNvPr id="0" name=""/>
        <dsp:cNvSpPr/>
      </dsp:nvSpPr>
      <dsp:spPr>
        <a:xfrm>
          <a:off x="1219" y="1661189"/>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b="1" kern="1200"/>
            <a:t>Algoritmo che gestisce la lotta tra due mostri</a:t>
          </a:r>
          <a:endParaRPr lang="en-US" sz="1200" kern="1200"/>
        </a:p>
      </dsp:txBody>
      <dsp:txXfrm>
        <a:off x="1219" y="1661189"/>
        <a:ext cx="1590820" cy="636328"/>
      </dsp:txXfrm>
    </dsp:sp>
    <dsp:sp modelId="{A8E8183D-A419-41C2-809E-3627FC9C36AB}">
      <dsp:nvSpPr>
        <dsp:cNvPr id="0" name=""/>
        <dsp:cNvSpPr/>
      </dsp:nvSpPr>
      <dsp:spPr>
        <a:xfrm>
          <a:off x="2180642" y="388532"/>
          <a:ext cx="970400" cy="9704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FBA49-6984-4ACF-B224-8988F725EAAB}">
      <dsp:nvSpPr>
        <dsp:cNvPr id="0" name=""/>
        <dsp:cNvSpPr/>
      </dsp:nvSpPr>
      <dsp:spPr>
        <a:xfrm>
          <a:off x="2387449" y="595339"/>
          <a:ext cx="556787" cy="556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1E4D90-8221-4AAB-8F47-35C4CD9D9E8C}">
      <dsp:nvSpPr>
        <dsp:cNvPr id="0" name=""/>
        <dsp:cNvSpPr/>
      </dsp:nvSpPr>
      <dsp:spPr>
        <a:xfrm>
          <a:off x="1870432" y="1661189"/>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b="1" kern="1200"/>
            <a:t>Algoritmo che calcola l’attacco inflitto dal nostro mostro</a:t>
          </a:r>
          <a:endParaRPr lang="en-US" sz="1200" kern="1200"/>
        </a:p>
      </dsp:txBody>
      <dsp:txXfrm>
        <a:off x="1870432" y="1661189"/>
        <a:ext cx="1590820" cy="636328"/>
      </dsp:txXfrm>
    </dsp:sp>
    <dsp:sp modelId="{A1E3E7CE-ED77-4561-868F-28A30CB05AF7}">
      <dsp:nvSpPr>
        <dsp:cNvPr id="0" name=""/>
        <dsp:cNvSpPr/>
      </dsp:nvSpPr>
      <dsp:spPr>
        <a:xfrm>
          <a:off x="4049856" y="388532"/>
          <a:ext cx="970400" cy="9704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8BCF5-40FD-4282-8580-76F1CB2F4514}">
      <dsp:nvSpPr>
        <dsp:cNvPr id="0" name=""/>
        <dsp:cNvSpPr/>
      </dsp:nvSpPr>
      <dsp:spPr>
        <a:xfrm>
          <a:off x="4256663" y="595339"/>
          <a:ext cx="556787" cy="556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41CDEF-CC3B-4E99-AD13-F1C804B570E8}">
      <dsp:nvSpPr>
        <dsp:cNvPr id="0" name=""/>
        <dsp:cNvSpPr/>
      </dsp:nvSpPr>
      <dsp:spPr>
        <a:xfrm>
          <a:off x="3739646" y="1661189"/>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b="1" kern="1200"/>
            <a:t>Algoritmi che gestiscono la sostituzione e la cattura dei mostri</a:t>
          </a:r>
          <a:endParaRPr lang="en-US" sz="1200" kern="1200"/>
        </a:p>
      </dsp:txBody>
      <dsp:txXfrm>
        <a:off x="3739646" y="1661189"/>
        <a:ext cx="1590820" cy="636328"/>
      </dsp:txXfrm>
    </dsp:sp>
    <dsp:sp modelId="{D739F8D6-D76F-474E-B9BE-1CB9707D165F}">
      <dsp:nvSpPr>
        <dsp:cNvPr id="0" name=""/>
        <dsp:cNvSpPr/>
      </dsp:nvSpPr>
      <dsp:spPr>
        <a:xfrm>
          <a:off x="5919070" y="388532"/>
          <a:ext cx="970400" cy="9704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171F0-5570-4697-A214-30F921DDECD2}">
      <dsp:nvSpPr>
        <dsp:cNvPr id="0" name=""/>
        <dsp:cNvSpPr/>
      </dsp:nvSpPr>
      <dsp:spPr>
        <a:xfrm>
          <a:off x="6125877" y="595339"/>
          <a:ext cx="556787" cy="556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F34A14-A130-4351-8C25-5D768454277E}">
      <dsp:nvSpPr>
        <dsp:cNvPr id="0" name=""/>
        <dsp:cNvSpPr/>
      </dsp:nvSpPr>
      <dsp:spPr>
        <a:xfrm>
          <a:off x="5608860" y="1661189"/>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b="1" kern="1200"/>
            <a:t>Algoritmo che gestisce le interazione con gli NPC</a:t>
          </a:r>
          <a:endParaRPr lang="en-US" sz="1200" kern="1200"/>
        </a:p>
      </dsp:txBody>
      <dsp:txXfrm>
        <a:off x="5608860" y="1661189"/>
        <a:ext cx="1590820" cy="6363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586983c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586983c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586983c0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586983c0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586983c0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586983c0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586983c0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586983c0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586983c0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586983c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78ABE3C1-DBE1-495D-B57B-2849774B866A}" type="datetimeFigureOut">
              <a:rPr lang="en-US" smtClean="0"/>
              <a:t>6/11/2024</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it-IT" smtClean="0"/>
              <a:t>‹N›</a:t>
            </a:fld>
            <a:endParaRPr lang="it-IT"/>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9352020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38437983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3429621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08246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5533205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30578ACC-22D6-47C1-A373-4FD133E34F3C}" type="datetimeFigureOut">
              <a:rPr lang="en-US" smtClean="0"/>
              <a:t>6/11/2024</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it-IT" smtClean="0"/>
              <a:t>‹N›</a:t>
            </a:fld>
            <a:endParaRPr lang="it-IT"/>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6046361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40470814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1467655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7411643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1135116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9D6E9DEC-419B-4CC5-A080-3B06BD5A8291}" type="datetimeFigureOut">
              <a:rPr lang="en-US" smtClean="0"/>
              <a:t>6/11/2024</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it-IT" smtClean="0"/>
              <a:t>‹N›</a:t>
            </a:fld>
            <a:endParaRPr lang="it-IT"/>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7192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9D6E9DEC-419B-4CC5-A080-3B06BD5A8291}" type="datetimeFigureOut">
              <a:rPr lang="en-US" smtClean="0"/>
              <a:t>6/11/2024</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it-IT" smtClean="0"/>
              <a:t>‹N›</a:t>
            </a:fld>
            <a:endParaRPr lang="it-IT"/>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32706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9D6E9DEC-419B-4CC5-A080-3B06BD5A8291}" type="datetimeFigureOut">
              <a:rPr lang="en-US" smtClean="0"/>
              <a:t>6/11/2024</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it-IT" smtClean="0"/>
              <a:t>‹N›</a:t>
            </a:fld>
            <a:endParaRPr lang="it-IT"/>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312059"/>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useBgFill="1">
        <p:nvSpPr>
          <p:cNvPr id="64" name="Rectangle 60">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6115639" y="475521"/>
            <a:ext cx="2516957" cy="2799626"/>
          </a:xfrm>
          <a:prstGeom prst="rect">
            <a:avLst/>
          </a:prstGeom>
        </p:spPr>
        <p:txBody>
          <a:bodyPr spcFirstLastPara="1" lIns="91425" tIns="91425" rIns="91425" bIns="91425" anchorCtr="0">
            <a:normAutofit/>
          </a:bodyPr>
          <a:lstStyle/>
          <a:p>
            <a:pPr marL="0" lvl="0" indent="0" rtl="0">
              <a:spcBef>
                <a:spcPts val="0"/>
              </a:spcBef>
              <a:spcAft>
                <a:spcPts val="0"/>
              </a:spcAft>
              <a:buNone/>
            </a:pPr>
            <a:br>
              <a:rPr lang="it-IT" sz="4500"/>
            </a:br>
            <a:endParaRPr lang="it-IT" sz="4500"/>
          </a:p>
        </p:txBody>
      </p:sp>
      <p:sp>
        <p:nvSpPr>
          <p:cNvPr id="56" name="Google Shape;56;p13"/>
          <p:cNvSpPr txBox="1">
            <a:spLocks noGrp="1"/>
          </p:cNvSpPr>
          <p:nvPr>
            <p:ph type="subTitle" idx="1"/>
          </p:nvPr>
        </p:nvSpPr>
        <p:spPr>
          <a:xfrm>
            <a:off x="6115639" y="3327346"/>
            <a:ext cx="2516957" cy="134599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it-IT"/>
              <a:t>Palmisano Rico</a:t>
            </a:r>
          </a:p>
        </p:txBody>
      </p:sp>
      <p:sp>
        <p:nvSpPr>
          <p:cNvPr id="66"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it-IT"/>
          </a:p>
        </p:txBody>
      </p:sp>
      <p:pic>
        <p:nvPicPr>
          <p:cNvPr id="7" name="Immagine 6" descr="Immagine che contiene cerchio, Carattere, Elementi grafici, logo&#10;&#10;Descrizione generata automaticamente">
            <a:extLst>
              <a:ext uri="{FF2B5EF4-FFF2-40B4-BE49-F238E27FC236}">
                <a16:creationId xmlns:a16="http://schemas.microsoft.com/office/drawing/2014/main" id="{90CDB0D7-FCEF-36E6-3828-5CB52C9F88B5}"/>
              </a:ext>
            </a:extLst>
          </p:cNvPr>
          <p:cNvPicPr>
            <a:picLocks noChangeAspect="1"/>
          </p:cNvPicPr>
          <p:nvPr/>
        </p:nvPicPr>
        <p:blipFill>
          <a:blip r:embed="rId3"/>
          <a:stretch>
            <a:fillRect/>
          </a:stretch>
        </p:blipFill>
        <p:spPr>
          <a:xfrm>
            <a:off x="6667830" y="1658323"/>
            <a:ext cx="1412573" cy="1423247"/>
          </a:xfrm>
          <a:prstGeom prst="rect">
            <a:avLst/>
          </a:prstGeom>
        </p:spPr>
      </p:pic>
      <p:pic>
        <p:nvPicPr>
          <p:cNvPr id="3" name="Immagine 2" descr="Immagine che contiene Carattere, testo, Elementi grafici, poster&#10;&#10;Descrizione generata automaticamente">
            <a:extLst>
              <a:ext uri="{FF2B5EF4-FFF2-40B4-BE49-F238E27FC236}">
                <a16:creationId xmlns:a16="http://schemas.microsoft.com/office/drawing/2014/main" id="{BF8FED1A-1DAF-C7AB-54EB-85C5BD4CBC40}"/>
              </a:ext>
            </a:extLst>
          </p:cNvPr>
          <p:cNvPicPr>
            <a:picLocks noChangeAspect="1"/>
          </p:cNvPicPr>
          <p:nvPr/>
        </p:nvPicPr>
        <p:blipFill>
          <a:blip r:embed="rId4"/>
          <a:stretch>
            <a:fillRect/>
          </a:stretch>
        </p:blipFill>
        <p:spPr>
          <a:xfrm>
            <a:off x="1019152" y="1619796"/>
            <a:ext cx="4320699" cy="1545849"/>
          </a:xfrm>
          <a:prstGeom prst="rect">
            <a:avLst/>
          </a:prstGeom>
        </p:spPr>
      </p:pic>
      <p:sp>
        <p:nvSpPr>
          <p:cNvPr id="68"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cerchio, Carattere, Elementi grafici, logo&#10;&#10;Descrizione generata automaticamente">
            <a:extLst>
              <a:ext uri="{FF2B5EF4-FFF2-40B4-BE49-F238E27FC236}">
                <a16:creationId xmlns:a16="http://schemas.microsoft.com/office/drawing/2014/main" id="{28E22F3B-5E3A-9FDD-4B10-B8F2F833A924}"/>
              </a:ext>
            </a:extLst>
          </p:cNvPr>
          <p:cNvPicPr>
            <a:picLocks noChangeAspect="1"/>
          </p:cNvPicPr>
          <p:nvPr/>
        </p:nvPicPr>
        <p:blipFill>
          <a:blip r:embed="rId2"/>
          <a:stretch>
            <a:fillRect/>
          </a:stretch>
        </p:blipFill>
        <p:spPr>
          <a:xfrm>
            <a:off x="3350569" y="1340469"/>
            <a:ext cx="2442861" cy="2462561"/>
          </a:xfrm>
          <a:prstGeom prst="rect">
            <a:avLst/>
          </a:prstGeom>
        </p:spPr>
      </p:pic>
      <p:sp>
        <p:nvSpPr>
          <p:cNvPr id="6" name="CasellaDiTesto 5">
            <a:extLst>
              <a:ext uri="{FF2B5EF4-FFF2-40B4-BE49-F238E27FC236}">
                <a16:creationId xmlns:a16="http://schemas.microsoft.com/office/drawing/2014/main" id="{E9C833A7-FBA1-968A-E5B1-2720BFAA13FB}"/>
              </a:ext>
            </a:extLst>
          </p:cNvPr>
          <p:cNvSpPr txBox="1"/>
          <p:nvPr/>
        </p:nvSpPr>
        <p:spPr>
          <a:xfrm>
            <a:off x="3776547" y="4244898"/>
            <a:ext cx="2230244" cy="369332"/>
          </a:xfrm>
          <a:prstGeom prst="rect">
            <a:avLst/>
          </a:prstGeom>
          <a:noFill/>
        </p:spPr>
        <p:txBody>
          <a:bodyPr wrap="square" rtlCol="0">
            <a:spAutoFit/>
          </a:bodyPr>
          <a:lstStyle/>
          <a:p>
            <a:r>
              <a:rPr lang="it-IT" b="1" dirty="0"/>
              <a:t>Rico Palmisano</a:t>
            </a:r>
          </a:p>
        </p:txBody>
      </p:sp>
    </p:spTree>
    <p:extLst>
      <p:ext uri="{BB962C8B-B14F-4D97-AF65-F5344CB8AC3E}">
        <p14:creationId xmlns:p14="http://schemas.microsoft.com/office/powerpoint/2010/main" val="85325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077950" y="193565"/>
            <a:ext cx="825987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5300" dirty="0"/>
              <a:t>Idea</a:t>
            </a:r>
            <a:endParaRPr dirty="0"/>
          </a:p>
        </p:txBody>
      </p:sp>
      <p:sp>
        <p:nvSpPr>
          <p:cNvPr id="62" name="Google Shape;62;p14"/>
          <p:cNvSpPr txBox="1">
            <a:spLocks noGrp="1"/>
          </p:cNvSpPr>
          <p:nvPr>
            <p:ph type="body" idx="1"/>
          </p:nvPr>
        </p:nvSpPr>
        <p:spPr>
          <a:xfrm>
            <a:off x="572428" y="1152474"/>
            <a:ext cx="6162909" cy="198473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1800" b="1" dirty="0"/>
              <a:t>Dimension Hunter è un gioco RPG  2D, che immerge i giocatori in un mondo dove i mostri dominano un regno fantasy. </a:t>
            </a:r>
            <a:r>
              <a:rPr lang="it-IT" sz="1800" b="1" dirty="0"/>
              <a:t>I</a:t>
            </a:r>
            <a:r>
              <a:rPr lang="it" sz="1800" b="1" dirty="0"/>
              <a:t> giocatori assumono il ruolo di allenatori di mostri, catturando, addestrando e combattendo con creature uniche e potenti. Il ruolo del protagonista è quello di liberare il regno da un oscura minaccia e vendicare la sua famiglia. </a:t>
            </a:r>
          </a:p>
        </p:txBody>
      </p:sp>
      <p:pic>
        <p:nvPicPr>
          <p:cNvPr id="7" name="Immagine 6">
            <a:extLst>
              <a:ext uri="{FF2B5EF4-FFF2-40B4-BE49-F238E27FC236}">
                <a16:creationId xmlns:a16="http://schemas.microsoft.com/office/drawing/2014/main" id="{8E483CCA-CDDD-E598-41FE-130B27763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171" y="1472283"/>
            <a:ext cx="1279183" cy="609135"/>
          </a:xfrm>
          <a:prstGeom prst="rect">
            <a:avLst/>
          </a:prstGeom>
        </p:spPr>
      </p:pic>
      <p:sp>
        <p:nvSpPr>
          <p:cNvPr id="9" name="CasellaDiTesto 8">
            <a:extLst>
              <a:ext uri="{FF2B5EF4-FFF2-40B4-BE49-F238E27FC236}">
                <a16:creationId xmlns:a16="http://schemas.microsoft.com/office/drawing/2014/main" id="{F565BDE6-67AD-687B-9529-B780D85096F0}"/>
              </a:ext>
            </a:extLst>
          </p:cNvPr>
          <p:cNvSpPr txBox="1"/>
          <p:nvPr/>
        </p:nvSpPr>
        <p:spPr>
          <a:xfrm>
            <a:off x="3018796" y="3137210"/>
            <a:ext cx="5813503" cy="923330"/>
          </a:xfrm>
          <a:prstGeom prst="rect">
            <a:avLst/>
          </a:prstGeom>
          <a:noFill/>
        </p:spPr>
        <p:txBody>
          <a:bodyPr wrap="square" rtlCol="0">
            <a:spAutoFit/>
          </a:bodyPr>
          <a:lstStyle/>
          <a:p>
            <a:pPr marL="0" lvl="0" indent="0" algn="l" rtl="0">
              <a:spcBef>
                <a:spcPts val="0"/>
              </a:spcBef>
              <a:spcAft>
                <a:spcPts val="1200"/>
              </a:spcAft>
              <a:buNone/>
            </a:pPr>
            <a:r>
              <a:rPr lang="it-IT" b="1" dirty="0"/>
              <a:t>È un gioco ideale per gli amanti dei giochi classici RPG e per coloro cui piacciono le lotte tra mostri, con un target che parte dai 12 anni.</a:t>
            </a:r>
            <a:endParaRPr lang="it" b="1" dirty="0"/>
          </a:p>
        </p:txBody>
      </p:sp>
      <p:pic>
        <p:nvPicPr>
          <p:cNvPr id="11" name="Immagine 10" descr="Immagine che contiene schermata, cartone animato, pixel&#10;&#10;Descrizione generata automaticamente">
            <a:extLst>
              <a:ext uri="{FF2B5EF4-FFF2-40B4-BE49-F238E27FC236}">
                <a16:creationId xmlns:a16="http://schemas.microsoft.com/office/drawing/2014/main" id="{6954B7DF-FE8C-8977-C626-C7B607E3AB28}"/>
              </a:ext>
            </a:extLst>
          </p:cNvPr>
          <p:cNvPicPr>
            <a:picLocks noChangeAspect="1"/>
          </p:cNvPicPr>
          <p:nvPr/>
        </p:nvPicPr>
        <p:blipFill>
          <a:blip r:embed="rId4"/>
          <a:stretch>
            <a:fillRect/>
          </a:stretch>
        </p:blipFill>
        <p:spPr>
          <a:xfrm>
            <a:off x="1315843" y="3136585"/>
            <a:ext cx="1083336" cy="9260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6"/>
        <p:cNvGrpSpPr/>
        <p:nvPr/>
      </p:nvGrpSpPr>
      <p:grpSpPr>
        <a:xfrm>
          <a:off x="0" y="0"/>
          <a:ext cx="0" cy="0"/>
          <a:chOff x="0" y="0"/>
          <a:chExt cx="0" cy="0"/>
        </a:xfrm>
      </p:grpSpPr>
      <p:sp>
        <p:nvSpPr>
          <p:cNvPr id="77" name="Rectangle 72">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67" name="Google Shape;67;p15"/>
          <p:cNvSpPr txBox="1">
            <a:spLocks noGrp="1"/>
          </p:cNvSpPr>
          <p:nvPr>
            <p:ph type="title"/>
          </p:nvPr>
        </p:nvSpPr>
        <p:spPr>
          <a:xfrm>
            <a:off x="1042987" y="514350"/>
            <a:ext cx="7415213"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dirty="0" err="1"/>
              <a:t>Ambientazione</a:t>
            </a:r>
            <a:endParaRPr lang="en-US" sz="4400" dirty="0"/>
          </a:p>
        </p:txBody>
      </p:sp>
      <p:sp>
        <p:nvSpPr>
          <p:cNvPr id="68" name="Google Shape;68;p15"/>
          <p:cNvSpPr txBox="1">
            <a:spLocks noGrp="1"/>
          </p:cNvSpPr>
          <p:nvPr>
            <p:ph type="body" idx="1"/>
          </p:nvPr>
        </p:nvSpPr>
        <p:spPr>
          <a:xfrm>
            <a:off x="894303" y="1565817"/>
            <a:ext cx="4632582" cy="2686050"/>
          </a:xfrm>
          <a:prstGeom prst="rect">
            <a:avLst/>
          </a:prstGeom>
        </p:spPr>
        <p:txBody>
          <a:bodyPr spcFirstLastPara="1" vert="horz" lIns="91440" tIns="45720" rIns="91440" bIns="45720" rtlCol="0" anchorCtr="0">
            <a:noAutofit/>
          </a:bodyPr>
          <a:lstStyle/>
          <a:p>
            <a:pPr marL="384048" lvl="0" indent="-384048" defTabSz="914400">
              <a:spcBef>
                <a:spcPts val="0"/>
              </a:spcBef>
              <a:spcAft>
                <a:spcPts val="200"/>
              </a:spcAft>
              <a:buFont typeface="Franklin Gothic Book" panose="020B0503020102020204" pitchFamily="34" charset="0"/>
              <a:buNone/>
            </a:pPr>
            <a:r>
              <a:rPr lang="it-IT" sz="1800" b="1" dirty="0"/>
              <a:t>Il gioco è ambientato in un mondo fantasy,</a:t>
            </a:r>
          </a:p>
          <a:p>
            <a:pPr marL="384048" lvl="0" indent="-384048" defTabSz="914400">
              <a:spcBef>
                <a:spcPts val="0"/>
              </a:spcBef>
              <a:spcAft>
                <a:spcPts val="200"/>
              </a:spcAft>
              <a:buFont typeface="Franklin Gothic Book" panose="020B0503020102020204" pitchFamily="34" charset="0"/>
              <a:buNone/>
            </a:pPr>
            <a:r>
              <a:rPr lang="it-IT" sz="1800" b="1" dirty="0"/>
              <a:t> chiamato </a:t>
            </a:r>
            <a:r>
              <a:rPr lang="it-IT" sz="1800" b="1" dirty="0" err="1"/>
              <a:t>Seraphia</a:t>
            </a:r>
            <a:r>
              <a:rPr lang="it-IT" sz="1800" b="1" dirty="0"/>
              <a:t>, dove un giorno</a:t>
            </a:r>
          </a:p>
          <a:p>
            <a:pPr marL="384048" lvl="0" indent="-384048" defTabSz="914400">
              <a:spcBef>
                <a:spcPts val="0"/>
              </a:spcBef>
              <a:spcAft>
                <a:spcPts val="200"/>
              </a:spcAft>
              <a:buFont typeface="Franklin Gothic Book" panose="020B0503020102020204" pitchFamily="34" charset="0"/>
              <a:buNone/>
            </a:pPr>
            <a:r>
              <a:rPr lang="it-IT" sz="1800" b="1" dirty="0"/>
              <a:t> all’improvviso apparvero dei mistici portali</a:t>
            </a:r>
          </a:p>
          <a:p>
            <a:pPr marL="384048" lvl="0" indent="-384048" defTabSz="914400">
              <a:spcBef>
                <a:spcPts val="0"/>
              </a:spcBef>
              <a:spcAft>
                <a:spcPts val="200"/>
              </a:spcAft>
              <a:buFont typeface="Franklin Gothic Book" panose="020B0503020102020204" pitchFamily="34" charset="0"/>
              <a:buNone/>
            </a:pPr>
            <a:r>
              <a:rPr lang="it-IT" sz="1800" b="1" dirty="0"/>
              <a:t> dal quale fuoriuscirono strane creature. La</a:t>
            </a:r>
          </a:p>
          <a:p>
            <a:pPr marL="384048" lvl="0" indent="-384048" defTabSz="914400">
              <a:spcBef>
                <a:spcPts val="0"/>
              </a:spcBef>
              <a:spcAft>
                <a:spcPts val="200"/>
              </a:spcAft>
              <a:buFont typeface="Franklin Gothic Book" panose="020B0503020102020204" pitchFamily="34" charset="0"/>
              <a:buNone/>
            </a:pPr>
            <a:r>
              <a:rPr lang="it-IT" sz="1800" b="1" dirty="0"/>
              <a:t> storia del gioco gira intorno a due grandi</a:t>
            </a:r>
          </a:p>
          <a:p>
            <a:pPr marL="384048" lvl="0" indent="-384048" defTabSz="914400">
              <a:spcBef>
                <a:spcPts val="0"/>
              </a:spcBef>
              <a:spcAft>
                <a:spcPts val="200"/>
              </a:spcAft>
              <a:buFont typeface="Franklin Gothic Book" panose="020B0503020102020204" pitchFamily="34" charset="0"/>
              <a:buNone/>
            </a:pPr>
            <a:r>
              <a:rPr lang="it-IT" sz="1800" b="1" dirty="0"/>
              <a:t> gruppi: gli Hunter, che hanno come compito</a:t>
            </a:r>
          </a:p>
          <a:p>
            <a:pPr marL="384048" lvl="0" indent="-384048" defTabSz="914400">
              <a:spcBef>
                <a:spcPts val="0"/>
              </a:spcBef>
              <a:spcAft>
                <a:spcPts val="200"/>
              </a:spcAft>
              <a:buFont typeface="Franklin Gothic Book" panose="020B0503020102020204" pitchFamily="34" charset="0"/>
              <a:buNone/>
            </a:pPr>
            <a:r>
              <a:rPr lang="it-IT" sz="1800" b="1" dirty="0"/>
              <a:t> quello di convivere con i mostri, e il Genesis</a:t>
            </a:r>
          </a:p>
          <a:p>
            <a:pPr marL="384048" lvl="0" indent="-384048" defTabSz="914400">
              <a:spcBef>
                <a:spcPts val="0"/>
              </a:spcBef>
              <a:spcAft>
                <a:spcPts val="200"/>
              </a:spcAft>
              <a:buFont typeface="Franklin Gothic Book" panose="020B0503020102020204" pitchFamily="34" charset="0"/>
              <a:buNone/>
            </a:pPr>
            <a:r>
              <a:rPr lang="it-IT" sz="1800" b="1" dirty="0"/>
              <a:t> Mundi, un organizzazione che vede nelle</a:t>
            </a:r>
          </a:p>
          <a:p>
            <a:pPr marL="384048" lvl="0" indent="-384048" defTabSz="914400">
              <a:spcBef>
                <a:spcPts val="0"/>
              </a:spcBef>
              <a:spcAft>
                <a:spcPts val="200"/>
              </a:spcAft>
              <a:buFont typeface="Franklin Gothic Book" panose="020B0503020102020204" pitchFamily="34" charset="0"/>
              <a:buNone/>
            </a:pPr>
            <a:r>
              <a:rPr lang="it-IT" sz="1800" b="1" dirty="0"/>
              <a:t> creature un’ opportunità per ottenere il</a:t>
            </a:r>
          </a:p>
          <a:p>
            <a:pPr marL="384048" lvl="0" indent="-384048" defTabSz="914400">
              <a:spcBef>
                <a:spcPts val="0"/>
              </a:spcBef>
              <a:spcAft>
                <a:spcPts val="200"/>
              </a:spcAft>
              <a:buFont typeface="Franklin Gothic Book" panose="020B0503020102020204" pitchFamily="34" charset="0"/>
              <a:buNone/>
            </a:pPr>
            <a:r>
              <a:rPr lang="it-IT" sz="1800" b="1" dirty="0"/>
              <a:t> potere assoluto.</a:t>
            </a:r>
          </a:p>
        </p:txBody>
      </p:sp>
      <p:pic>
        <p:nvPicPr>
          <p:cNvPr id="5" name="Immagine 4" descr="Immagine che contiene dipinto, arte, orologio, testo&#10;&#10;Descrizione generata automaticamente">
            <a:extLst>
              <a:ext uri="{FF2B5EF4-FFF2-40B4-BE49-F238E27FC236}">
                <a16:creationId xmlns:a16="http://schemas.microsoft.com/office/drawing/2014/main" id="{3A5F118D-FDC9-1AB3-CEF9-C1FE213F7284}"/>
              </a:ext>
            </a:extLst>
          </p:cNvPr>
          <p:cNvPicPr>
            <a:picLocks noChangeAspect="1"/>
          </p:cNvPicPr>
          <p:nvPr/>
        </p:nvPicPr>
        <p:blipFill rotWithShape="1">
          <a:blip r:embed="rId3"/>
          <a:srcRect r="7361"/>
          <a:stretch/>
        </p:blipFill>
        <p:spPr>
          <a:xfrm>
            <a:off x="6046077" y="1801167"/>
            <a:ext cx="2408622" cy="2600010"/>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F5C00-19CB-7661-E891-B6AC01EBE248}"/>
              </a:ext>
            </a:extLst>
          </p:cNvPr>
          <p:cNvSpPr>
            <a:spLocks noGrp="1"/>
          </p:cNvSpPr>
          <p:nvPr>
            <p:ph type="title"/>
          </p:nvPr>
        </p:nvSpPr>
        <p:spPr/>
        <p:txBody>
          <a:bodyPr>
            <a:normAutofit/>
          </a:bodyPr>
          <a:lstStyle/>
          <a:p>
            <a:r>
              <a:rPr lang="it-IT" sz="4900" dirty="0"/>
              <a:t>Tema</a:t>
            </a:r>
            <a:endParaRPr lang="it-IT" dirty="0"/>
          </a:p>
        </p:txBody>
      </p:sp>
      <p:sp>
        <p:nvSpPr>
          <p:cNvPr id="3" name="Segnaposto testo 2">
            <a:extLst>
              <a:ext uri="{FF2B5EF4-FFF2-40B4-BE49-F238E27FC236}">
                <a16:creationId xmlns:a16="http://schemas.microsoft.com/office/drawing/2014/main" id="{3D4DD9DF-37AD-9C27-201E-85A4C58F310D}"/>
              </a:ext>
            </a:extLst>
          </p:cNvPr>
          <p:cNvSpPr>
            <a:spLocks noGrp="1"/>
          </p:cNvSpPr>
          <p:nvPr>
            <p:ph idx="1"/>
          </p:nvPr>
        </p:nvSpPr>
        <p:spPr/>
        <p:txBody>
          <a:bodyPr>
            <a:normAutofit/>
          </a:bodyPr>
          <a:lstStyle/>
          <a:p>
            <a:pPr marL="114300" indent="0">
              <a:buNone/>
            </a:pPr>
            <a:r>
              <a:rPr lang="it-IT" sz="1800" b="1" dirty="0">
                <a:effectLst/>
                <a:ea typeface="Arial" panose="020B0604020202020204" pitchFamily="34" charset="0"/>
                <a:cs typeface="Arial" panose="020B0604020202020204" pitchFamily="34" charset="0"/>
              </a:rPr>
              <a:t>Uno dei temi fondamentali è l’amicizia tra l’uomo e i mostri, che si sviluppa attraverso le relazioni che il protagonista instaura con le varie creature del gioco. Parallelamente al tema dell’amicizia, il gioco esplora la sete di vendetta di Ethan nei confronti del Genesis Mundi. Questi temi interagiscono e si influenzano a vicenda, </a:t>
            </a:r>
            <a:r>
              <a:rPr lang="it-IT" sz="1800" b="1" dirty="0">
                <a:ea typeface="Arial" panose="020B0604020202020204" pitchFamily="34" charset="0"/>
                <a:cs typeface="Arial" panose="020B0604020202020204" pitchFamily="34" charset="0"/>
              </a:rPr>
              <a:t>l</a:t>
            </a:r>
            <a:r>
              <a:rPr lang="it-IT" sz="1800" b="1" dirty="0">
                <a:effectLst/>
                <a:ea typeface="Arial" panose="020B0604020202020204" pitchFamily="34" charset="0"/>
              </a:rPr>
              <a:t>a vendetta, inizialmente come obiettivo primario, viene gradualmente affiancata al valore delle relazioni.</a:t>
            </a:r>
          </a:p>
          <a:p>
            <a:pPr marL="114300" indent="0">
              <a:buNone/>
            </a:pPr>
            <a:endParaRPr lang="it-IT" dirty="0"/>
          </a:p>
        </p:txBody>
      </p:sp>
    </p:spTree>
    <p:extLst>
      <p:ext uri="{BB962C8B-B14F-4D97-AF65-F5344CB8AC3E}">
        <p14:creationId xmlns:p14="http://schemas.microsoft.com/office/powerpoint/2010/main" val="125912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46958" y="36334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IT" sz="4900" dirty="0"/>
              <a:t>Meccaniche</a:t>
            </a:r>
            <a:endParaRPr lang="it-IT" dirty="0"/>
          </a:p>
        </p:txBody>
      </p:sp>
      <p:sp>
        <p:nvSpPr>
          <p:cNvPr id="74" name="Google Shape;74;p16"/>
          <p:cNvSpPr txBox="1">
            <a:spLocks noGrp="1"/>
          </p:cNvSpPr>
          <p:nvPr>
            <p:ph type="body" idx="1"/>
          </p:nvPr>
        </p:nvSpPr>
        <p:spPr>
          <a:xfrm>
            <a:off x="653671" y="1457275"/>
            <a:ext cx="8235784" cy="3322881"/>
          </a:xfrm>
          <a:prstGeom prst="rect">
            <a:avLst/>
          </a:prstGeom>
        </p:spPr>
        <p:txBody>
          <a:bodyPr spcFirstLastPara="1" wrap="square" lIns="91425" tIns="91425" rIns="91425" bIns="91425" anchor="t" anchorCtr="0">
            <a:normAutofit/>
          </a:bodyPr>
          <a:lstStyle/>
          <a:p>
            <a:pPr marL="285750" indent="-285750">
              <a:spcAft>
                <a:spcPts val="1200"/>
              </a:spcAft>
            </a:pPr>
            <a:r>
              <a:rPr lang="it-IT" sz="1800" b="1" dirty="0"/>
              <a:t>Movimento e iterazione: il giocatore può muoversi liberamente nelle 4 direzioni, può interagire con gli NPC e raccogliere oggetti</a:t>
            </a:r>
          </a:p>
          <a:p>
            <a:pPr marL="285750" indent="-285750">
              <a:spcAft>
                <a:spcPts val="1200"/>
              </a:spcAft>
            </a:pPr>
            <a:r>
              <a:rPr lang="it-IT" sz="1800" b="1" dirty="0"/>
              <a:t>Esplorazione: il giocatore può esplorare liberamente la mappa incluse le abitazioni.</a:t>
            </a:r>
          </a:p>
          <a:p>
            <a:pPr marL="285750" indent="-285750">
              <a:spcAft>
                <a:spcPts val="1200"/>
              </a:spcAft>
            </a:pPr>
            <a:r>
              <a:rPr lang="it-IT" sz="1800" b="1" dirty="0"/>
              <a:t>Combattimento: è la parte principale del gioco poiché è ripetitiva e consente di avanzare nel gioco. Al suo interno sono presenti altre meccaniche tra cui la scelta della mossa, la sostituzione del mostro, la cattura di un mostro e la fuga.</a:t>
            </a:r>
          </a:p>
          <a:p>
            <a:pPr marL="285750" indent="-285750">
              <a:spcAft>
                <a:spcPts val="1200"/>
              </a:spcAft>
            </a:pPr>
            <a:r>
              <a:rPr lang="it-IT" sz="1800" b="1" dirty="0"/>
              <a:t>Esperienza: consente di potenziare le statistiche dei mostri</a:t>
            </a:r>
          </a:p>
          <a:p>
            <a:pPr marL="285750" indent="-285750">
              <a:spcAft>
                <a:spcPts val="1200"/>
              </a:spcAft>
            </a:pPr>
            <a:r>
              <a:rPr lang="it-IT" sz="1800" b="1" dirty="0"/>
              <a:t>Salvataggio: consente di salvare il gioco, aprendo il menu e premendo «salva».</a:t>
            </a:r>
          </a:p>
          <a:p>
            <a:pPr marL="285750" indent="-285750">
              <a:spcAft>
                <a:spcPts val="1200"/>
              </a:spcAft>
            </a:pP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5F4F9FB6-6EBB-20A7-6C50-E91B72DC31B5}"/>
              </a:ext>
            </a:extLst>
          </p:cNvPr>
          <p:cNvSpPr>
            <a:spLocks noGrp="1"/>
          </p:cNvSpPr>
          <p:nvPr>
            <p:ph type="title"/>
          </p:nvPr>
        </p:nvSpPr>
        <p:spPr>
          <a:xfrm>
            <a:off x="1028700" y="514350"/>
            <a:ext cx="7200900" cy="1114425"/>
          </a:xfrm>
        </p:spPr>
        <p:txBody>
          <a:bodyPr vert="horz" lIns="91440" tIns="45720" rIns="91440" bIns="45720" rtlCol="0" anchor="t">
            <a:normAutofit/>
          </a:bodyPr>
          <a:lstStyle/>
          <a:p>
            <a:pPr defTabSz="914400">
              <a:spcBef>
                <a:spcPct val="0"/>
              </a:spcBef>
            </a:pPr>
            <a:r>
              <a:rPr lang="en-US" sz="4400"/>
              <a:t>Meccaniche secondarie</a:t>
            </a:r>
          </a:p>
        </p:txBody>
      </p:sp>
      <p:graphicFrame>
        <p:nvGraphicFramePr>
          <p:cNvPr id="5" name="Segnaposto testo 2">
            <a:extLst>
              <a:ext uri="{FF2B5EF4-FFF2-40B4-BE49-F238E27FC236}">
                <a16:creationId xmlns:a16="http://schemas.microsoft.com/office/drawing/2014/main" id="{5AB24604-BD27-41D5-A5B3-757214C2A3FC}"/>
              </a:ext>
            </a:extLst>
          </p:cNvPr>
          <p:cNvGraphicFramePr/>
          <p:nvPr>
            <p:extLst>
              <p:ext uri="{D42A27DB-BD31-4B8C-83A1-F6EECF244321}">
                <p14:modId xmlns:p14="http://schemas.microsoft.com/office/powerpoint/2010/main" val="2402002612"/>
              </p:ext>
            </p:extLst>
          </p:nvPr>
        </p:nvGraphicFramePr>
        <p:xfrm>
          <a:off x="1028700" y="1714500"/>
          <a:ext cx="7200900" cy="2686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620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8"/>
        <p:cNvGrpSpPr/>
        <p:nvPr/>
      </p:nvGrpSpPr>
      <p:grpSpPr>
        <a:xfrm>
          <a:off x="0" y="0"/>
          <a:ext cx="0" cy="0"/>
          <a:chOff x="0" y="0"/>
          <a:chExt cx="0" cy="0"/>
        </a:xfrm>
      </p:grpSpPr>
      <p:sp>
        <p:nvSpPr>
          <p:cNvPr id="84" name="Rectangle 83">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useBgFill="1">
        <p:nvSpPr>
          <p:cNvPr id="86" name="Rectangle 85">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7"/>
          <p:cNvSpPr txBox="1">
            <a:spLocks noGrp="1"/>
          </p:cNvSpPr>
          <p:nvPr>
            <p:ph type="title"/>
          </p:nvPr>
        </p:nvSpPr>
        <p:spPr>
          <a:xfrm>
            <a:off x="588557" y="514350"/>
            <a:ext cx="4345106"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a:t>Art Style</a:t>
            </a:r>
          </a:p>
        </p:txBody>
      </p:sp>
      <p:sp>
        <p:nvSpPr>
          <p:cNvPr id="2" name="Segnaposto testo 1">
            <a:extLst>
              <a:ext uri="{FF2B5EF4-FFF2-40B4-BE49-F238E27FC236}">
                <a16:creationId xmlns:a16="http://schemas.microsoft.com/office/drawing/2014/main" id="{79B5BA4A-9668-D3F5-3BB6-F21314605634}"/>
              </a:ext>
            </a:extLst>
          </p:cNvPr>
          <p:cNvSpPr>
            <a:spLocks noGrp="1"/>
          </p:cNvSpPr>
          <p:nvPr>
            <p:ph type="body" idx="1"/>
          </p:nvPr>
        </p:nvSpPr>
        <p:spPr>
          <a:xfrm>
            <a:off x="588557" y="1714500"/>
            <a:ext cx="4345106" cy="2686050"/>
          </a:xfrm>
        </p:spPr>
        <p:txBody>
          <a:bodyPr vert="horz" lIns="91440" tIns="45720" rIns="91440" bIns="45720" rtlCol="0">
            <a:normAutofit/>
          </a:bodyPr>
          <a:lstStyle/>
          <a:p>
            <a:pPr marL="73152" indent="0" defTabSz="914400">
              <a:spcAft>
                <a:spcPts val="200"/>
              </a:spcAft>
              <a:buNone/>
            </a:pPr>
            <a:r>
              <a:rPr lang="it-IT" sz="1800" b="1" dirty="0" err="1">
                <a:effectLst/>
              </a:rPr>
              <a:t>Dimension</a:t>
            </a:r>
            <a:r>
              <a:rPr lang="it-IT" sz="1800" b="1" dirty="0">
                <a:effectLst/>
              </a:rPr>
              <a:t> Hunter è un gioco RPG 2D, prevede uno scrolling orizzontale e verticale, caratterizzato da una grafica pixel-art che ricorda i giochi 16bit. Le animazioni ambientali, come il movimento dell'acqua richiama i giochi retrò anni ’90.</a:t>
            </a:r>
            <a:endParaRPr lang="it-IT" sz="1800" b="1" dirty="0"/>
          </a:p>
        </p:txBody>
      </p:sp>
      <p:sp>
        <p:nvSpPr>
          <p:cNvPr id="90" name="Rectangle 87">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pic>
        <p:nvPicPr>
          <p:cNvPr id="13" name="Immagine 12" descr="Immagine che contiene schermata, Policromia, modello, pixel&#10;&#10;Descrizione generata automaticamente">
            <a:extLst>
              <a:ext uri="{FF2B5EF4-FFF2-40B4-BE49-F238E27FC236}">
                <a16:creationId xmlns:a16="http://schemas.microsoft.com/office/drawing/2014/main" id="{CB6EE2AE-B67F-92A7-1A55-DF4AEF9A6001}"/>
              </a:ext>
            </a:extLst>
          </p:cNvPr>
          <p:cNvPicPr>
            <a:picLocks noChangeAspect="1"/>
          </p:cNvPicPr>
          <p:nvPr/>
        </p:nvPicPr>
        <p:blipFill>
          <a:blip r:embed="rId3"/>
          <a:stretch>
            <a:fillRect/>
          </a:stretch>
        </p:blipFill>
        <p:spPr>
          <a:xfrm>
            <a:off x="6467977" y="482600"/>
            <a:ext cx="1917239" cy="2028825"/>
          </a:xfrm>
          <a:prstGeom prst="rect">
            <a:avLst/>
          </a:prstGeom>
          <a:ln>
            <a:noFill/>
          </a:ln>
          <a:effectLst/>
        </p:spPr>
      </p:pic>
      <p:pic>
        <p:nvPicPr>
          <p:cNvPr id="9" name="Immagine 8" descr="Immagine che contiene pixel, schermata&#10;&#10;Descrizione generata automaticamente">
            <a:extLst>
              <a:ext uri="{FF2B5EF4-FFF2-40B4-BE49-F238E27FC236}">
                <a16:creationId xmlns:a16="http://schemas.microsoft.com/office/drawing/2014/main" id="{26229E97-0D77-3925-6143-1BDBC86F8FD0}"/>
              </a:ext>
            </a:extLst>
          </p:cNvPr>
          <p:cNvPicPr>
            <a:picLocks noChangeAspect="1"/>
          </p:cNvPicPr>
          <p:nvPr/>
        </p:nvPicPr>
        <p:blipFill>
          <a:blip r:embed="rId4"/>
          <a:stretch>
            <a:fillRect/>
          </a:stretch>
        </p:blipFill>
        <p:spPr>
          <a:xfrm>
            <a:off x="6419792" y="2632075"/>
            <a:ext cx="2013608" cy="2028825"/>
          </a:xfrm>
          <a:prstGeom prst="rect">
            <a:avLst/>
          </a:prstGeom>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8C22D5D3-BD0B-386E-617F-8FC42B35A9CC}"/>
              </a:ext>
            </a:extLst>
          </p:cNvPr>
          <p:cNvSpPr>
            <a:spLocks noGrp="1"/>
          </p:cNvSpPr>
          <p:nvPr>
            <p:ph type="title"/>
          </p:nvPr>
        </p:nvSpPr>
        <p:spPr>
          <a:xfrm>
            <a:off x="1028700" y="514350"/>
            <a:ext cx="7200900" cy="1114425"/>
          </a:xfrm>
        </p:spPr>
        <p:txBody>
          <a:bodyPr vert="horz" lIns="91440" tIns="45720" rIns="91440" bIns="45720" rtlCol="0" anchor="t">
            <a:normAutofit/>
          </a:bodyPr>
          <a:lstStyle/>
          <a:p>
            <a:pPr defTabSz="914400">
              <a:spcBef>
                <a:spcPct val="0"/>
              </a:spcBef>
            </a:pPr>
            <a:r>
              <a:rPr lang="en-US" sz="4400" dirty="0" err="1"/>
              <a:t>Algoritmi</a:t>
            </a:r>
            <a:r>
              <a:rPr lang="en-US" sz="4400" dirty="0"/>
              <a:t> </a:t>
            </a:r>
            <a:r>
              <a:rPr lang="en-US" sz="4400" dirty="0" err="1"/>
              <a:t>usati</a:t>
            </a:r>
            <a:endParaRPr lang="en-US" sz="4400" dirty="0"/>
          </a:p>
        </p:txBody>
      </p:sp>
      <p:graphicFrame>
        <p:nvGraphicFramePr>
          <p:cNvPr id="12" name="Segnaposto testo 2">
            <a:extLst>
              <a:ext uri="{FF2B5EF4-FFF2-40B4-BE49-F238E27FC236}">
                <a16:creationId xmlns:a16="http://schemas.microsoft.com/office/drawing/2014/main" id="{7631536F-0FA6-CF4F-3639-F462905F46A6}"/>
              </a:ext>
            </a:extLst>
          </p:cNvPr>
          <p:cNvGraphicFramePr/>
          <p:nvPr>
            <p:extLst>
              <p:ext uri="{D42A27DB-BD31-4B8C-83A1-F6EECF244321}">
                <p14:modId xmlns:p14="http://schemas.microsoft.com/office/powerpoint/2010/main" val="3714273683"/>
              </p:ext>
            </p:extLst>
          </p:nvPr>
        </p:nvGraphicFramePr>
        <p:xfrm>
          <a:off x="1028700" y="1714500"/>
          <a:ext cx="7200900" cy="2686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735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32812" y="563971"/>
            <a:ext cx="81111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4400" dirty="0"/>
              <a:t>Dettagli tecnici</a:t>
            </a:r>
            <a:endParaRPr sz="4400" dirty="0"/>
          </a:p>
        </p:txBody>
      </p:sp>
      <p:sp>
        <p:nvSpPr>
          <p:cNvPr id="86" name="Google Shape;86;p18"/>
          <p:cNvSpPr txBox="1">
            <a:spLocks noGrp="1"/>
          </p:cNvSpPr>
          <p:nvPr>
            <p:ph type="body" idx="1"/>
          </p:nvPr>
        </p:nvSpPr>
        <p:spPr>
          <a:xfrm>
            <a:off x="721111" y="1539050"/>
            <a:ext cx="8111189" cy="3416400"/>
          </a:xfrm>
          <a:prstGeom prst="rect">
            <a:avLst/>
          </a:prstGeom>
        </p:spPr>
        <p:txBody>
          <a:bodyPr spcFirstLastPara="1" wrap="square" lIns="91425" tIns="91425" rIns="91425" bIns="91425" anchor="t" anchorCtr="0">
            <a:normAutofit/>
          </a:bodyPr>
          <a:lstStyle/>
          <a:p>
            <a:pPr marL="114300" indent="0">
              <a:lnSpc>
                <a:spcPct val="115000"/>
              </a:lnSpc>
              <a:buNone/>
            </a:pPr>
            <a:r>
              <a:rPr lang="it-IT" sz="1800" dirty="0">
                <a:effectLst/>
                <a:latin typeface="Amasis MT Pro Medium" panose="02040604050005020304" pitchFamily="18" charset="0"/>
                <a:ea typeface="Arial" panose="020B0604020202020204" pitchFamily="34" charset="0"/>
              </a:rPr>
              <a:t>Per lo sviluppo è stato utilizzato il motore di gioco Godot 4.2. </a:t>
            </a:r>
            <a:r>
              <a:rPr lang="it-IT" sz="1800" dirty="0" err="1">
                <a:effectLst/>
                <a:latin typeface="Amasis MT Pro Medium" panose="02040604050005020304" pitchFamily="18" charset="0"/>
                <a:ea typeface="Arial" panose="020B0604020202020204" pitchFamily="34" charset="0"/>
              </a:rPr>
              <a:t>Dimension</a:t>
            </a:r>
            <a:r>
              <a:rPr lang="it-IT" sz="1800" dirty="0">
                <a:effectLst/>
                <a:latin typeface="Amasis MT Pro Medium" panose="02040604050005020304" pitchFamily="18" charset="0"/>
                <a:ea typeface="Arial" panose="020B0604020202020204" pitchFamily="34" charset="0"/>
              </a:rPr>
              <a:t> Hunter è un gioco open-source, ed è stato sviluppato per poter essere eseguito su Windows e Mac, con una futura possibile implementazione su Android.</a:t>
            </a:r>
            <a:endParaRPr lang="it-IT" sz="1800" dirty="0">
              <a:effectLst/>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6E30ADA17E03B43A84491A086584540" ma:contentTypeVersion="4" ma:contentTypeDescription="Creare un nuovo documento." ma:contentTypeScope="" ma:versionID="0f5252202a533a3bf6e29fce5a4461eb">
  <xsd:schema xmlns:xsd="http://www.w3.org/2001/XMLSchema" xmlns:xs="http://www.w3.org/2001/XMLSchema" xmlns:p="http://schemas.microsoft.com/office/2006/metadata/properties" xmlns:ns2="f3247e7d-4424-4973-9e52-0bcb94ba8c9e" targetNamespace="http://schemas.microsoft.com/office/2006/metadata/properties" ma:root="true" ma:fieldsID="b071ab195ca409d61f9e513b39c99b28" ns2:_="">
    <xsd:import namespace="f3247e7d-4424-4973-9e52-0bcb94ba8c9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247e7d-4424-4973-9e52-0bcb94ba8c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E6041A-18AC-4C96-9939-20322FA4D0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30BF80-4D35-4EA6-86E9-D803E8D15AE8}">
  <ds:schemaRefs>
    <ds:schemaRef ds:uri="http://schemas.microsoft.com/sharepoint/v3/contenttype/forms"/>
  </ds:schemaRefs>
</ds:datastoreItem>
</file>

<file path=customXml/itemProps3.xml><?xml version="1.0" encoding="utf-8"?>
<ds:datastoreItem xmlns:ds="http://schemas.openxmlformats.org/officeDocument/2006/customXml" ds:itemID="{34BD8AE0-EA87-4F6D-B558-557694359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247e7d-4424-4973-9e52-0bcb94ba8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TM10001105[[fn=Ritaglio]]</Template>
  <TotalTime>239</TotalTime>
  <Words>529</Words>
  <Application>Microsoft Office PowerPoint</Application>
  <PresentationFormat>Presentazione su schermo (16:9)</PresentationFormat>
  <Paragraphs>37</Paragraphs>
  <Slides>10</Slides>
  <Notes>6</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Amasis MT Pro Medium</vt:lpstr>
      <vt:lpstr>Arial</vt:lpstr>
      <vt:lpstr>Franklin Gothic Book</vt:lpstr>
      <vt:lpstr>Ritaglio</vt:lpstr>
      <vt:lpstr> </vt:lpstr>
      <vt:lpstr>Idea</vt:lpstr>
      <vt:lpstr>Ambientazione</vt:lpstr>
      <vt:lpstr>Tema</vt:lpstr>
      <vt:lpstr>Meccaniche</vt:lpstr>
      <vt:lpstr>Meccaniche secondarie</vt:lpstr>
      <vt:lpstr>Art Style</vt:lpstr>
      <vt:lpstr>Algoritmi usati</vt:lpstr>
      <vt:lpstr>Dettagli tecnici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rikoundici@gmail.com</cp:lastModifiedBy>
  <cp:revision>3</cp:revision>
  <dcterms:modified xsi:type="dcterms:W3CDTF">2024-06-11T10:33:53Z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0x01010086E30ADA17E03B43A84491A086584540</vt:lpwstr>
  </property>
</Properties>
</file>