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1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8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1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9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43C2-C8F0-4730-85CE-BFDD445DF849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BDFA-C66C-40EE-9E71-B5B3C03B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4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ERM" title="ERM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Media Company (BBC)</a:t>
            </a:r>
            <a:br>
              <a:rPr lang="en-GB" sz="3600" dirty="0" smtClean="0"/>
            </a:br>
            <a:r>
              <a:rPr lang="en-GB" sz="3600" dirty="0" smtClean="0"/>
              <a:t>ERM</a:t>
            </a:r>
            <a:r>
              <a:rPr lang="en-GB" sz="3600" dirty="0" smtClean="0"/>
              <a:t>: </a:t>
            </a:r>
            <a:r>
              <a:rPr lang="en-GB" sz="3600" b="1" dirty="0" smtClean="0"/>
              <a:t>Entity</a:t>
            </a:r>
            <a:r>
              <a:rPr lang="en-GB" sz="3600" dirty="0" smtClean="0"/>
              <a:t>, Attribute, </a:t>
            </a:r>
            <a:r>
              <a:rPr lang="en-GB" sz="3600" i="1" dirty="0" smtClean="0"/>
              <a:t>Relationship (1:1, 1:M, M:M)</a:t>
            </a:r>
            <a:endParaRPr lang="en-GB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213" y="2042784"/>
            <a:ext cx="166821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Staff: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Qualification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23576" y="2042784"/>
            <a:ext cx="154619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Programme: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51333" y="1917658"/>
            <a:ext cx="156645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Equipment: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Weight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699751" y="2347690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Involved_in</a:t>
            </a:r>
            <a:endParaRPr lang="en-GB" i="1" dirty="0"/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3342427" y="2781448"/>
            <a:ext cx="198114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8" idx="1"/>
          </p:cNvCxnSpPr>
          <p:nvPr/>
        </p:nvCxnSpPr>
        <p:spPr>
          <a:xfrm>
            <a:off x="6869769" y="2781448"/>
            <a:ext cx="2081564" cy="1337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4764" y="234769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Created_using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509139" y="5249158"/>
            <a:ext cx="117371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Viewer: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Gender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95999" y="421257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Watched_by</a:t>
            </a:r>
            <a:endParaRPr lang="en-GB" dirty="0"/>
          </a:p>
        </p:txBody>
      </p:sp>
      <p:cxnSp>
        <p:nvCxnSpPr>
          <p:cNvPr id="9" name="Elbow Connector 8"/>
          <p:cNvCxnSpPr>
            <a:stCxn id="2" idx="0"/>
            <a:endCxn id="6" idx="2"/>
          </p:cNvCxnSpPr>
          <p:nvPr/>
        </p:nvCxnSpPr>
        <p:spPr>
          <a:xfrm rot="5400000" flipH="1" flipV="1">
            <a:off x="5231813" y="4384298"/>
            <a:ext cx="1729046" cy="6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4330" y="5526157"/>
            <a:ext cx="12220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Network: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70677" y="4397236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Screened_by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2625331" y="3520112"/>
            <a:ext cx="2697572" cy="2006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99751" y="5456867"/>
            <a:ext cx="149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Subscribes_to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3" idx="3"/>
            <a:endCxn id="2" idx="1"/>
          </p:cNvCxnSpPr>
          <p:nvPr/>
        </p:nvCxnSpPr>
        <p:spPr>
          <a:xfrm>
            <a:off x="3236331" y="5987822"/>
            <a:ext cx="22728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2125" y="28529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69757" y="28371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937284" y="28719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344916" y="28561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..N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73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ERM" title="ERM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Media Company (BBC)</a:t>
            </a:r>
            <a:br>
              <a:rPr lang="en-GB" sz="3600" dirty="0" smtClean="0"/>
            </a:br>
            <a:r>
              <a:rPr lang="en-GB" sz="3600" dirty="0" smtClean="0"/>
              <a:t>(E)ERM</a:t>
            </a:r>
            <a:r>
              <a:rPr lang="en-GB" sz="3600" dirty="0" smtClean="0"/>
              <a:t>: </a:t>
            </a:r>
            <a:r>
              <a:rPr lang="en-GB" sz="3600" b="1" dirty="0" smtClean="0"/>
              <a:t>Entity</a:t>
            </a:r>
            <a:r>
              <a:rPr lang="en-GB" sz="3600" dirty="0" smtClean="0"/>
              <a:t>, Attribute, </a:t>
            </a:r>
            <a:r>
              <a:rPr lang="en-GB" sz="3600" i="1" dirty="0" smtClean="0"/>
              <a:t>Relationship (1:1, 1:M, M:M)</a:t>
            </a:r>
            <a:endParaRPr lang="en-GB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28359" y="2042784"/>
            <a:ext cx="17338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Staff/Employee: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Qualification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77722" y="2042784"/>
            <a:ext cx="154619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Programme: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05479" y="1917658"/>
            <a:ext cx="156645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Equipment: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Weight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53897" y="2347690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Involved_in</a:t>
            </a:r>
            <a:endParaRPr lang="en-GB" i="1" dirty="0"/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4096573" y="2781448"/>
            <a:ext cx="198114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8" idx="1"/>
          </p:cNvCxnSpPr>
          <p:nvPr/>
        </p:nvCxnSpPr>
        <p:spPr>
          <a:xfrm>
            <a:off x="7623915" y="2781448"/>
            <a:ext cx="2081564" cy="1337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98910" y="234769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Created_using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263285" y="5249158"/>
            <a:ext cx="117371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Viewer: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Gender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50145" y="421257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Watched_by</a:t>
            </a:r>
            <a:endParaRPr lang="en-GB" dirty="0"/>
          </a:p>
        </p:txBody>
      </p:sp>
      <p:cxnSp>
        <p:nvCxnSpPr>
          <p:cNvPr id="9" name="Elbow Connector 8"/>
          <p:cNvCxnSpPr>
            <a:stCxn id="2" idx="0"/>
            <a:endCxn id="6" idx="2"/>
          </p:cNvCxnSpPr>
          <p:nvPr/>
        </p:nvCxnSpPr>
        <p:spPr>
          <a:xfrm rot="5400000" flipH="1" flipV="1">
            <a:off x="5985959" y="4384298"/>
            <a:ext cx="1729046" cy="6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8476" y="5526157"/>
            <a:ext cx="12220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Network: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324823" y="4397236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Screened_by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3379477" y="3520112"/>
            <a:ext cx="2697572" cy="2006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3897" y="5456867"/>
            <a:ext cx="149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Subscribes_to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3" idx="3"/>
            <a:endCxn id="2" idx="1"/>
          </p:cNvCxnSpPr>
          <p:nvPr/>
        </p:nvCxnSpPr>
        <p:spPr>
          <a:xfrm>
            <a:off x="3990477" y="5987822"/>
            <a:ext cx="22728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6271" y="28529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1..M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23903" y="28371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691430" y="28719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0..M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9099062" y="28561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..N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9876" y="1834523"/>
            <a:ext cx="1027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7809" y="2781448"/>
            <a:ext cx="10454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Technical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34123" y="2307985"/>
            <a:ext cx="7986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Admin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08446" y="3359041"/>
            <a:ext cx="6921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08446" y="3872208"/>
            <a:ext cx="744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Editor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96740" y="4384635"/>
            <a:ext cx="1038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Producer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4421" y="4900112"/>
            <a:ext cx="9472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Director</a:t>
            </a:r>
            <a:endParaRPr lang="en-GB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2217855" y="2642755"/>
            <a:ext cx="235670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Elbow Connector 30"/>
          <p:cNvCxnSpPr>
            <a:stCxn id="16" idx="3"/>
            <a:endCxn id="29" idx="3"/>
          </p:cNvCxnSpPr>
          <p:nvPr/>
        </p:nvCxnSpPr>
        <p:spPr>
          <a:xfrm>
            <a:off x="1197401" y="2019189"/>
            <a:ext cx="1045956" cy="7158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3"/>
            <a:endCxn id="29" idx="3"/>
          </p:cNvCxnSpPr>
          <p:nvPr/>
        </p:nvCxnSpPr>
        <p:spPr>
          <a:xfrm flipV="1">
            <a:off x="1201668" y="2735088"/>
            <a:ext cx="1041689" cy="2349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3"/>
            <a:endCxn id="29" idx="3"/>
          </p:cNvCxnSpPr>
          <p:nvPr/>
        </p:nvCxnSpPr>
        <p:spPr>
          <a:xfrm flipV="1">
            <a:off x="1000623" y="2735088"/>
            <a:ext cx="1242734" cy="808619"/>
          </a:xfrm>
          <a:prstGeom prst="bentConnector3">
            <a:avLst>
              <a:gd name="adj1" fmla="val 575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5605" y="358872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{AND</a:t>
            </a:r>
            <a:r>
              <a:rPr lang="en-GB" dirty="0"/>
              <a:t>,</a:t>
            </a:r>
            <a:r>
              <a:rPr lang="en-GB" dirty="0" smtClean="0"/>
              <a:t> Non-Mandatory}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0171518" y="506449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HAS_A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0065722" y="545686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PART_OF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741457" y="1533016"/>
            <a:ext cx="42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Subtypes: Series, Film, Documentary, News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9656399" y="3699539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Subtypes: Recording, </a:t>
            </a:r>
          </a:p>
          <a:p>
            <a:r>
              <a:rPr lang="en-GB" dirty="0" smtClean="0"/>
              <a:t>Editing, Broadcast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554664" y="4241540"/>
            <a:ext cx="13104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Contractor:</a:t>
            </a:r>
          </a:p>
          <a:p>
            <a:r>
              <a:rPr lang="en-GB" dirty="0" smtClean="0"/>
              <a:t>Coordinator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164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Media Company (BBC) ERM: Entity, Attribute, Relationship (1:1, 1:M, M:M)</vt:lpstr>
      <vt:lpstr>Media Company (BBC) (E)ERM: Entity, Attribute, Relationship (1:1, 1:M, M:M)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Company (BBC) ERM: Entity, Attitude, Relationship</dc:title>
  <dc:creator>Beacham, Nigel A</dc:creator>
  <cp:lastModifiedBy>Beacham, Nigel A</cp:lastModifiedBy>
  <cp:revision>19</cp:revision>
  <dcterms:created xsi:type="dcterms:W3CDTF">2020-10-23T11:18:56Z</dcterms:created>
  <dcterms:modified xsi:type="dcterms:W3CDTF">2020-10-26T12:59:35Z</dcterms:modified>
</cp:coreProperties>
</file>