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71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690" autoAdjust="0"/>
  </p:normalViewPr>
  <p:slideViewPr>
    <p:cSldViewPr snapToGrid="0" snapToObject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3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996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75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9252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02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7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1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8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1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3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8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4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5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8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455" y="598155"/>
            <a:ext cx="7983139" cy="2628520"/>
          </a:xfrm>
        </p:spPr>
        <p:txBody>
          <a:bodyPr>
            <a:normAutofit/>
          </a:bodyPr>
          <a:lstStyle/>
          <a:p>
            <a:pPr algn="ctr"/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AMBARAN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ENGETAHUAN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HAMIL TRIMESTER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TENTANG INISIASI MENYUSU DINI DI PRAKTK MANDIRI BIDAN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Wirahayu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S.Tr.Keb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KECAMATAN PANJANG, KOTA BADAR LAMPUNG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TAHUN 2025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455" y="2948865"/>
            <a:ext cx="7378262" cy="2527025"/>
          </a:xfrm>
        </p:spPr>
        <p:txBody>
          <a:bodyPr/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Nama: Lana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Restuni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NPM: 22300013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D-III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Kebidanan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Universitas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Malahayati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Angkatan 2022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88613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Deskriptif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kuantitatif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Lokasi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PMB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Wirahayu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S.Tr.Keb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Kecamatan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Panjang, Kota Bandar Lampung	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Waktu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Ibu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trimester III, total 	sampling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Instrumen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Kuesioner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tertutup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soal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Pengumpulan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Data: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penyebaran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kuesioner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Data: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deskriptif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frekuensi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persentase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72314"/>
            <a:ext cx="6347714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/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30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trimester III di 	PMB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Wirahayu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Hasil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60%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baik,30%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	dan 	10%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Mayoritas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berusia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20–35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berpendidikan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SMA/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SMK,dan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KIA,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media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Sebagian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prosedur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penghambat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</a:t>
            </a:r>
            <a:r>
              <a:rPr lang="en-ID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EC4C-C30F-44D9-966F-E07BE6BE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Subyek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Penilitian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39E2-96DA-4364-9C04-4DCC8DB9B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803238"/>
            <a:ext cx="6347714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/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Penelitian:Ibu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trimester III (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kehamilan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28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minggu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pemeriksaan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kehamilan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PMB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Wirahayu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S.Tr.Keb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Kecamatan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Panjang, Kota Bandar Lampung.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Responden:Sebanyak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 orang,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accidental sampling.	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Responden:Mayoritas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berusia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20–35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Pendidikan:Tingkat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bervariasi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perguruan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terbanyak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lulusan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SMA/SMK.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Pekerjaan:Sebagian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sisanya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wiraswasta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pegawai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Melahirkan:Responden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primigravida dan 	multigravida.	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IMD:Diperoleh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KIA, media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pribadi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48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8613"/>
            <a:ext cx="6347714" cy="42605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Hasil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60%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IMD, 30%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10%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prosedurnya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kemungkinan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dipengaruhi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oleh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KIA,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media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prosedur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edukasi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Hasil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Sari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Dewi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(2022) yang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menyebutkan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keberhasilan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8613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Mayoritas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trimester III di PMB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Wirahayu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(60%).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30%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	10%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Meski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demikian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edukasi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optimal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7" y="1297675"/>
            <a:ext cx="7535919" cy="5418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Ibu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aktif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KIA,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konsultasi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Tenaga Kesehatan</a:t>
            </a:r>
          </a:p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edukasi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konsisten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kunjungan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ANC,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terutama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PMB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Wirahayu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edukasi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leaflet, poster,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penyuluhan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interaktif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dipahami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SelanjutnyaDisarankan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lanjutan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bivariat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multivariat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memengaruhi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76633"/>
            <a:ext cx="7609491" cy="366110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TERIMAKASIH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Latar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785" y="1403845"/>
            <a:ext cx="6347714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meletakkan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dada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jam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kelahiran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menyusu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alami.Secara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cakupan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44% (WHO, 2021).</a:t>
            </a:r>
          </a:p>
          <a:p>
            <a:pPr marL="0" indent="0" algn="just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Indonesia,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58%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anjuran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(SDKI, 2022).</a:t>
            </a:r>
          </a:p>
          <a:p>
            <a:pPr marL="0" indent="0" algn="just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Lampung,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merata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wilayah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nasional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Kota Bandar Lampung,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fasilitas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terlatih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cakupan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optimal.</a:t>
            </a:r>
          </a:p>
          <a:p>
            <a:pPr marL="0" indent="0" algn="just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PMB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Wirahayu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trimester III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</a:t>
            </a: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trimester III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Inisiasi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Menyusu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Dini (IMD) di PMB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Wirahayu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S.Tr.Keb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Kecamatan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Panjang, Kota Bandar Lampung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Tujuan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Tujuan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trimester III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Inisiasi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Menyusu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Dini (IMD) di PMB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Wirahayu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Kecamatan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Panjang, Kota Bandar Lampung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271741"/>
          </a:xfrm>
        </p:spPr>
        <p:txBody>
          <a:bodyPr>
            <a:normAutofit lnSpcReduction="10000"/>
          </a:bodyPr>
          <a:lstStyle/>
          <a:p>
            <a:r>
              <a:rPr lang="en-ID" dirty="0"/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Teoritis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diketahuinya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Inisiasi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Menyusu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Dini (IMD),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berkelanjutan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Praktis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kebidanan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khususnya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jam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kelahiran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Institusi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Hasil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Ruang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Lingkup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PMB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Wirahayu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S.Tr.Keb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Kecamatan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Panjang, Kota Bandar Lampung.</a:t>
            </a:r>
          </a:p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trimester III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pemeriksaan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diteliti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Inisiasi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Menyusu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Dini (IMD).</a:t>
            </a:r>
          </a:p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deskriptif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kuantitatif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kuesioner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tertutup.Penelitian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2025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Tinjauan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Pustaka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pengindraan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dipengaruhi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Notoatmodjo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2011).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Trimester III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kehamilan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28–40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minggu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persiapan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persalinan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menyusui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meletakkan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dada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segera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lahir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menyusu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jam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(WHO, 2021).I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bermanfaat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keberhasilan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ASI,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suhu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mencegah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neonatal.Penelitian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menyatakan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sangat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memengaruhi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(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Anggraini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2019).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teori</a:t>
            </a:r>
            <a:r>
              <a:rPr lang="en-ID" dirty="0"/>
              <a:t> Lawrence Green (2021) yang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Predisposisi</a:t>
            </a:r>
            <a:r>
              <a:rPr lang="en-ID" dirty="0"/>
              <a:t> (</a:t>
            </a:r>
            <a:r>
              <a:rPr lang="en-ID" dirty="0" err="1"/>
              <a:t>Pengetahuan</a:t>
            </a:r>
            <a:r>
              <a:rPr lang="en-ID" dirty="0"/>
              <a:t> Ibu </a:t>
            </a:r>
            <a:r>
              <a:rPr lang="en-ID" dirty="0" err="1"/>
              <a:t>hamil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imd</a:t>
            </a:r>
            <a:r>
              <a:rPr lang="en-ID" dirty="0"/>
              <a:t>,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pelaksanaan</a:t>
            </a:r>
            <a:r>
              <a:rPr lang="en-ID" dirty="0"/>
              <a:t> IMD </a:t>
            </a:r>
            <a:r>
              <a:rPr lang="en-ID" dirty="0" err="1"/>
              <a:t>manfaat</a:t>
            </a:r>
            <a:r>
              <a:rPr lang="en-ID" dirty="0"/>
              <a:t> dan </a:t>
            </a:r>
            <a:r>
              <a:rPr lang="en-ID" dirty="0" err="1"/>
              <a:t>prosedur</a:t>
            </a:r>
            <a:r>
              <a:rPr lang="en-ID" dirty="0"/>
              <a:t> </a:t>
            </a:r>
            <a:r>
              <a:rPr lang="en-ID" dirty="0" err="1"/>
              <a:t>pelaksanaan</a:t>
            </a:r>
            <a:r>
              <a:rPr lang="en-ID" dirty="0"/>
              <a:t> IMD).</a:t>
            </a:r>
          </a:p>
          <a:p>
            <a:pPr marL="0" indent="0">
              <a:buNone/>
            </a:pP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Pendukung</a:t>
            </a:r>
            <a:r>
              <a:rPr lang="en-ID" dirty="0"/>
              <a:t> (</a:t>
            </a:r>
            <a:r>
              <a:rPr lang="en-ID" dirty="0" err="1"/>
              <a:t>tersedianya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, </a:t>
            </a:r>
            <a:r>
              <a:rPr lang="en-ID" dirty="0" err="1"/>
              <a:t>buku</a:t>
            </a:r>
            <a:r>
              <a:rPr lang="en-ID" dirty="0"/>
              <a:t> KIA,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tenaga</a:t>
            </a:r>
            <a:r>
              <a:rPr lang="en-ID" dirty="0"/>
              <a:t> Kesehatan)</a:t>
            </a:r>
          </a:p>
          <a:p>
            <a:pPr marL="0" indent="0">
              <a:buNone/>
            </a:pP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Penguat</a:t>
            </a:r>
            <a:r>
              <a:rPr lang="en-ID" dirty="0"/>
              <a:t> (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dukungan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keluarga</a:t>
            </a:r>
            <a:r>
              <a:rPr lang="en-ID" dirty="0"/>
              <a:t>, </a:t>
            </a:r>
            <a:r>
              <a:rPr lang="en-ID" dirty="0" err="1"/>
              <a:t>suami</a:t>
            </a:r>
            <a:r>
              <a:rPr lang="en-ID" dirty="0"/>
              <a:t>, </a:t>
            </a:r>
            <a:r>
              <a:rPr lang="en-ID" dirty="0" err="1"/>
              <a:t>tenaga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, dan </a:t>
            </a: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ibu</a:t>
            </a:r>
            <a:r>
              <a:rPr lang="en-ID" dirty="0"/>
              <a:t> lain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IMD)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43DA-DADC-4BBA-80DA-A42E0681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646C-5822-4502-A7A8-2A3593FA8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488613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trimester III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indikator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Cara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bayi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pendukung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keberhasilan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</a:t>
            </a:r>
          </a:p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indikator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menggambarkan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PMB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Wirahayu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6222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</TotalTime>
  <Words>1245</Words>
  <Application>Microsoft Office PowerPoint</Application>
  <PresentationFormat>On-screen Show (4:3)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Trebuchet MS</vt:lpstr>
      <vt:lpstr>Wingdings 3</vt:lpstr>
      <vt:lpstr>Facet</vt:lpstr>
      <vt:lpstr>GAMBARAN PENGETAHUAN IBU HAMIL TRIMESTER III TENTANG INISIASI MENYUSU DINI DI PRAKTK MANDIRI BIDAN Wirahayu, S.Tr.Keb KECAMATAN PANJANG, KOTA BADAR LAMPUNG TAHUN 2025</vt:lpstr>
      <vt:lpstr>Latar Belakang</vt:lpstr>
      <vt:lpstr>Rumusan Masalah</vt:lpstr>
      <vt:lpstr>Tujuan Penelitian</vt:lpstr>
      <vt:lpstr>Manfaat Penelitian</vt:lpstr>
      <vt:lpstr>Ruang Lingkup Penelitian</vt:lpstr>
      <vt:lpstr>Tinjauan Pustaka</vt:lpstr>
      <vt:lpstr>Kerangka Teori</vt:lpstr>
      <vt:lpstr>Kerangka Konsep</vt:lpstr>
      <vt:lpstr>Metode Penelitian</vt:lpstr>
      <vt:lpstr>Hasil Penelitian</vt:lpstr>
      <vt:lpstr>Karakteristik Subyek Penilitian</vt:lpstr>
      <vt:lpstr>Pembahasan</vt:lpstr>
      <vt:lpstr>Kesimpulan</vt:lpstr>
      <vt:lpstr>Saran</vt:lpstr>
      <vt:lpstr>TERIMAKASIH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Gambaran Pengetahuan Ibu Hamil Trimester III tentang Inisiasi Menyusu Dini  di Praktik mandiri bidan wirahayu, s.tr.keb kecamatan Panjang, kota bandar lampung tahun 2025</dc:title>
  <dc:subject/>
  <dc:creator/>
  <cp:keywords/>
  <dc:description>generated using python-pptx</dc:description>
  <cp:lastModifiedBy>Riko Maulana</cp:lastModifiedBy>
  <cp:revision>8</cp:revision>
  <dcterms:created xsi:type="dcterms:W3CDTF">2013-01-27T09:14:16Z</dcterms:created>
  <dcterms:modified xsi:type="dcterms:W3CDTF">2025-07-09T14:08:43Z</dcterms:modified>
  <cp:category/>
</cp:coreProperties>
</file>