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0" r:id="rId10"/>
    <p:sldId id="264" r:id="rId11"/>
    <p:sldId id="265" r:id="rId12"/>
    <p:sldId id="271" r:id="rId13"/>
    <p:sldId id="266" r:id="rId14"/>
    <p:sldId id="267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3690" autoAdjust="0"/>
  </p:normalViewPr>
  <p:slideViewPr>
    <p:cSldViewPr snapToGrid="0" snapToObjects="1">
      <p:cViewPr varScale="1">
        <p:scale>
          <a:sx n="61" d="100"/>
          <a:sy n="61" d="100"/>
        </p:scale>
        <p:origin x="14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6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73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89960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4755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792521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5023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279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714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8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1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0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36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80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245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59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80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1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455" y="598155"/>
            <a:ext cx="7983139" cy="2628520"/>
          </a:xfrm>
        </p:spPr>
        <p:txBody>
          <a:bodyPr>
            <a:normAutofit/>
          </a:bodyPr>
          <a:lstStyle/>
          <a:p>
            <a:pPr algn="ctr"/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AMBARAN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ENGETAHUAN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HAMIL TRIMESTER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TENTANG INISIASI MENYUSU DINI DI PRAKTK MANDIRI BIDAN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Wirahayu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S.Tr.Keb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KECAMATAN PANJANG, KOTA BADAR LAMPUNG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TAHUN 2025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2455" y="2948865"/>
            <a:ext cx="7378262" cy="2527025"/>
          </a:xfrm>
        </p:spPr>
        <p:txBody>
          <a:bodyPr/>
          <a:lstStyle/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Nama: Lana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Restuni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NPM: 22300013</a:t>
            </a: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D-III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Kebidanan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Universitas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Malahayati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Angkatan 2022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88613"/>
            <a:ext cx="6347714" cy="3880773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•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Deskriptif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kuantitatif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Lokasi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PMB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Wirahayu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S.Tr.Keb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Kecamatan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Panjang, Kota Bandar Lampung	</a:t>
            </a: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Waktu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2025</a:t>
            </a: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Sampel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Ibu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hamil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trimester III, total 	sampling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sebanyak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30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responden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Instrumen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Kuesioner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tertutup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25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soal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Pengumpulan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Data: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penyebaran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kuesioner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Data: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deskriptif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distribusi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frekuensi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persentase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Hasil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372314"/>
            <a:ext cx="6347714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D" dirty="0"/>
              <a:t>•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30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hamil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trimester III di 	PMB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Wirahayu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Hasil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60%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responden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pengetahuan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baik,30%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pengetahuan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	dan 	10%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Mayoritas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responden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berusia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20–35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berpendidikan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SMA/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SMK,dan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IMD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KIA,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bidan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media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Sebagian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pelaksanaan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IMD.</a:t>
            </a: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syarat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prosedur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faktor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penghambat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IMD</a:t>
            </a:r>
            <a:r>
              <a:rPr lang="en-ID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EC4C-C30F-44D9-966F-E07BE6BE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Karakteristik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Subyek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Penilitian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739E2-96DA-4364-9C04-4DCC8DB9B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803238"/>
            <a:ext cx="6347714" cy="38807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dirty="0"/>
              <a:t>•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Subjek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Penelitian:Ibu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hamil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trimester III (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kehamilan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28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minggu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pemeriksaan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kehamilan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PMB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Wirahayu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S.Tr.Keb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Kecamatan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Panjang, Kota Bandar Lampung.</a:t>
            </a: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Responden:Sebanyak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30 orang,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dipilih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teknik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accidental sampling.	</a:t>
            </a: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Responden:Mayoritas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berusia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antara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20–35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Pendidikan:Tingkat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pendidikan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bervariasi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SD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hingga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perguruan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terbanyak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lulusan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SMA/SMK.</a:t>
            </a: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Pekerjaan:Sebagian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tangga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sisanya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wiraswasta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pegawai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	</a:t>
            </a: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Pengalaman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Melahirkan:Responden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terdiri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primigravida dan 	multigravida.	</a:t>
            </a: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IMD:Diperoleh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tenaga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KIA, media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pengalaman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pribadi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483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Pembahasan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88613"/>
            <a:ext cx="6347714" cy="42605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Hasil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60%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hamil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pengetahuan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IMD, 30%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10%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pentingnya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IMD,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aspek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waktu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pelaksanaan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maupun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prosedurnya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Pengetahuan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kemungkinan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besar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dipengaruhi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oleh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KIA,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bidan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media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sosial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responden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syarat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prosedur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pelaksanaan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IMD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diperlukan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peningkatan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edukasi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Hasil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sejalan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Sari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Dewi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(2022) yang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menyebutkan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pengetahuan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hamil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keberhasilan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pelaksanaan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488613"/>
            <a:ext cx="6347714" cy="3880773"/>
          </a:xfrm>
        </p:spPr>
        <p:txBody>
          <a:bodyPr/>
          <a:lstStyle/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Mayoritas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hamil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trimester III di PMB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Wirahayu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pengetahuan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IMD (60%).</a:t>
            </a: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Sebanyak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30%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responden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pengetahuan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	10%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responden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termasuk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Temuan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menunjukkan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bahwa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hamil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pentingnya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pelaksanaan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IMD.</a:t>
            </a: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Meski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demikian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diperlukan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peningkatan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edukasi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pengetahuan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optimal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7" y="1297675"/>
            <a:ext cx="7535919" cy="54184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Ibu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Hamil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Diharapkan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aktif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IMD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melalui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buku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KIA,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konsultasi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bidan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mengikuti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hamil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Tenaga Kesehatan</a:t>
            </a:r>
          </a:p>
          <a:p>
            <a:pPr marL="0" indent="0">
              <a:buNone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Perlu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edukasi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IMD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konsisten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kunjungan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ANC,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terutama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hamil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kali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pengetahuannya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rendah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PMB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Wirahayu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media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edukasi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seperti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leaflet, poster,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penyuluhan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interaktif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mudah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dipahami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SelanjutnyaDisarankan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lanjutan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menggunakan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bivariat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multivariat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faktor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memengaruhi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pengetahuan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IMD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676633"/>
            <a:ext cx="7609491" cy="366110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TERIMAKASIH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Latar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Belakang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8785" y="1403845"/>
            <a:ext cx="6347714" cy="388077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IMD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meletakkan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dada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jam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kelahiran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menyusu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alami.Secara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global,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cakupan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IMD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mencapai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44% (WHO, 2021).</a:t>
            </a:r>
          </a:p>
          <a:p>
            <a:pPr marL="0" indent="0" algn="just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Indonesia,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58%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mendapatkan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IMD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anjuran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(SDKI, 2022).</a:t>
            </a:r>
          </a:p>
          <a:p>
            <a:pPr marL="0" indent="0" algn="just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Provinsi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Lampung,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pelaksanaan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IMD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merata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wilayah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bawah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target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nasional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Kota Bandar Lampung,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walau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fasilitas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tenaga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terlatih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cakupan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IMD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optimal.</a:t>
            </a:r>
          </a:p>
          <a:p>
            <a:pPr marL="0" indent="0" algn="just">
              <a:buNone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awal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PMB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Wirahayu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masih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hamil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trimester III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memahami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pentingnya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IMD</a:t>
            </a:r>
            <a:endParaRPr lang="en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Rumusan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Masalah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pengetahuan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hamil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trimester III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Inisiasi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Menyusu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Dini (IMD) di PMB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Wirahayu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S.Tr.Keb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Kecamatan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Panjang, Kota Bandar Lampung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2025?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Tujuan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Tujuan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Mengetahui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gambaran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pengetahuan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hamil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trimester III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Inisiasi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Menyusu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Dini (IMD) di PMB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Wirahayu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Kecamatan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Panjang, Kota Bandar Lampung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2025.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2160590"/>
            <a:ext cx="6347714" cy="4271741"/>
          </a:xfrm>
        </p:spPr>
        <p:txBody>
          <a:bodyPr>
            <a:normAutofit lnSpcReduction="10000"/>
          </a:bodyPr>
          <a:lstStyle/>
          <a:p>
            <a:r>
              <a:rPr lang="en-ID" dirty="0"/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Teoritis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diketahuinya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Inisiasi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Menyusu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Dini (IMD),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diharapkan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pelaksanaan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IMD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berkelanjutan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Praktis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pelayanan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anak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Praktis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diharapkan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digunakan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praktik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kebidanan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mutu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pelayanan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kesehatan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khususnya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pelaksanaan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IMD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jam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kelahiran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Institusi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Hasil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diharapkan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tambahan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pengetahuan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dapat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dikembangkan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selanjutnya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Ruang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Lingkup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PMB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Wirahayu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S.Tr.Keb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Kecamatan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Panjang, Kota Bandar Lampung.</a:t>
            </a:r>
          </a:p>
          <a:p>
            <a:pPr marL="0" indent="0">
              <a:buNone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Subjek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hamil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trimester III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melakukan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pemeriksaan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lokasi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diteliti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pengetahuan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Inisiasi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Menyusu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Dini (IMD).</a:t>
            </a:r>
          </a:p>
          <a:p>
            <a:pPr marL="0" indent="0">
              <a:buNone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deskriptif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kuantitatif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diperoleh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kuesioner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tertutup.Penelitian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dilakukan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selama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2025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Tinjauan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Pustaka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Pengetahuan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pengindraan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dipengaruhi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pendidikan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Notoatmodjo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2011).</a:t>
            </a: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Trimester III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usia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kehamilan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28–40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minggu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masa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persiapan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persalinan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menyusui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IMD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meletakkan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dada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segera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setelah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lahir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agar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menyusu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sendiri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jam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pertama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(WHO, 2021).I</a:t>
            </a: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MD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bermanfaat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meningkatkan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keberhasilan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ASI,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menjaga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suhu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mencegah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kematian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neonatal.Penelitian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menyatakan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pengetahuan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sangat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memengaruhi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pelaksanaan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IMD (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Anggraini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2019).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Kerangka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Teori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Penelitian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teori</a:t>
            </a:r>
            <a:r>
              <a:rPr lang="en-ID" dirty="0"/>
              <a:t> Lawrence Green (2021) yang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:</a:t>
            </a:r>
          </a:p>
          <a:p>
            <a:pPr marL="0" indent="0">
              <a:buNone/>
            </a:pPr>
            <a:r>
              <a:rPr lang="en-ID" dirty="0" err="1"/>
              <a:t>Faktor</a:t>
            </a:r>
            <a:r>
              <a:rPr lang="en-ID" dirty="0"/>
              <a:t> </a:t>
            </a:r>
            <a:r>
              <a:rPr lang="en-ID" dirty="0" err="1"/>
              <a:t>Predisposisi</a:t>
            </a:r>
            <a:r>
              <a:rPr lang="en-ID" dirty="0"/>
              <a:t> (</a:t>
            </a:r>
            <a:r>
              <a:rPr lang="en-ID" dirty="0" err="1"/>
              <a:t>Pengetahuan</a:t>
            </a:r>
            <a:r>
              <a:rPr lang="en-ID" dirty="0"/>
              <a:t> Ibu </a:t>
            </a:r>
            <a:r>
              <a:rPr lang="en-ID" dirty="0" err="1"/>
              <a:t>hamil</a:t>
            </a:r>
            <a:r>
              <a:rPr lang="en-ID" dirty="0"/>
              <a:t> </a:t>
            </a:r>
            <a:r>
              <a:rPr lang="en-ID" dirty="0" err="1"/>
              <a:t>mengenai</a:t>
            </a:r>
            <a:r>
              <a:rPr lang="en-ID" dirty="0"/>
              <a:t> </a:t>
            </a:r>
            <a:r>
              <a:rPr lang="en-ID" dirty="0" err="1"/>
              <a:t>imd</a:t>
            </a:r>
            <a:r>
              <a:rPr lang="en-ID" dirty="0"/>
              <a:t>, </a:t>
            </a:r>
            <a:r>
              <a:rPr lang="en-ID" dirty="0" err="1"/>
              <a:t>waktu</a:t>
            </a:r>
            <a:r>
              <a:rPr lang="en-ID" dirty="0"/>
              <a:t> </a:t>
            </a:r>
            <a:r>
              <a:rPr lang="en-ID" dirty="0" err="1"/>
              <a:t>pelaksanaan</a:t>
            </a:r>
            <a:r>
              <a:rPr lang="en-ID" dirty="0"/>
              <a:t> IMD </a:t>
            </a:r>
            <a:r>
              <a:rPr lang="en-ID" dirty="0" err="1"/>
              <a:t>manfaat</a:t>
            </a:r>
            <a:r>
              <a:rPr lang="en-ID" dirty="0"/>
              <a:t> dan </a:t>
            </a:r>
            <a:r>
              <a:rPr lang="en-ID" dirty="0" err="1"/>
              <a:t>prosedur</a:t>
            </a:r>
            <a:r>
              <a:rPr lang="en-ID" dirty="0"/>
              <a:t> </a:t>
            </a:r>
            <a:r>
              <a:rPr lang="en-ID" dirty="0" err="1"/>
              <a:t>pelaksanaan</a:t>
            </a:r>
            <a:r>
              <a:rPr lang="en-ID" dirty="0"/>
              <a:t> IMD).</a:t>
            </a:r>
          </a:p>
          <a:p>
            <a:pPr marL="0" indent="0">
              <a:buNone/>
            </a:pPr>
            <a:r>
              <a:rPr lang="en-ID" dirty="0" err="1"/>
              <a:t>Faktor</a:t>
            </a:r>
            <a:r>
              <a:rPr lang="en-ID" dirty="0"/>
              <a:t> </a:t>
            </a:r>
            <a:r>
              <a:rPr lang="en-ID" dirty="0" err="1"/>
              <a:t>Pendukung</a:t>
            </a:r>
            <a:r>
              <a:rPr lang="en-ID" dirty="0"/>
              <a:t> (</a:t>
            </a:r>
            <a:r>
              <a:rPr lang="en-ID" dirty="0" err="1"/>
              <a:t>tersedianya</a:t>
            </a:r>
            <a:r>
              <a:rPr lang="en-ID" dirty="0"/>
              <a:t> </a:t>
            </a:r>
            <a:r>
              <a:rPr lang="en-ID" dirty="0" err="1"/>
              <a:t>fasilitas</a:t>
            </a:r>
            <a:r>
              <a:rPr lang="en-ID" dirty="0"/>
              <a:t> </a:t>
            </a:r>
            <a:r>
              <a:rPr lang="en-ID" dirty="0" err="1"/>
              <a:t>pelayanan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, </a:t>
            </a:r>
            <a:r>
              <a:rPr lang="en-ID" dirty="0" err="1"/>
              <a:t>buku</a:t>
            </a:r>
            <a:r>
              <a:rPr lang="en-ID" dirty="0"/>
              <a:t> KIA,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tenaga</a:t>
            </a:r>
            <a:r>
              <a:rPr lang="en-ID" dirty="0"/>
              <a:t> Kesehatan)</a:t>
            </a:r>
          </a:p>
          <a:p>
            <a:pPr marL="0" indent="0">
              <a:buNone/>
            </a:pPr>
            <a:r>
              <a:rPr lang="en-ID" dirty="0" err="1"/>
              <a:t>Faktor</a:t>
            </a:r>
            <a:r>
              <a:rPr lang="en-ID" dirty="0"/>
              <a:t> </a:t>
            </a:r>
            <a:r>
              <a:rPr lang="en-ID" dirty="0" err="1"/>
              <a:t>Penguat</a:t>
            </a:r>
            <a:r>
              <a:rPr lang="en-ID" dirty="0"/>
              <a:t> (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dukungan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keluarga</a:t>
            </a:r>
            <a:r>
              <a:rPr lang="en-ID" dirty="0"/>
              <a:t>, </a:t>
            </a:r>
            <a:r>
              <a:rPr lang="en-ID" dirty="0" err="1"/>
              <a:t>suami</a:t>
            </a:r>
            <a:r>
              <a:rPr lang="en-ID" dirty="0"/>
              <a:t>, </a:t>
            </a:r>
            <a:r>
              <a:rPr lang="en-ID" dirty="0" err="1"/>
              <a:t>tenaga</a:t>
            </a:r>
            <a:r>
              <a:rPr lang="en-ID" dirty="0"/>
              <a:t> </a:t>
            </a:r>
            <a:r>
              <a:rPr lang="en-ID" dirty="0" err="1"/>
              <a:t>kesehatan</a:t>
            </a:r>
            <a:r>
              <a:rPr lang="en-ID" dirty="0"/>
              <a:t>, dan </a:t>
            </a:r>
            <a:r>
              <a:rPr lang="en-ID" dirty="0" err="1"/>
              <a:t>pengalaman</a:t>
            </a:r>
            <a:r>
              <a:rPr lang="en-ID" dirty="0"/>
              <a:t> </a:t>
            </a:r>
            <a:r>
              <a:rPr lang="en-ID" dirty="0" err="1"/>
              <a:t>ibu</a:t>
            </a:r>
            <a:r>
              <a:rPr lang="en-ID" dirty="0"/>
              <a:t> lain yang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berhasil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IMD)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43DA-DADC-4BBA-80DA-A42E06818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Kerangka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Konsep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6646C-5822-4502-A7A8-2A3593FA8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488613"/>
            <a:ext cx="6347714" cy="3880773"/>
          </a:xfrm>
        </p:spPr>
        <p:txBody>
          <a:bodyPr/>
          <a:lstStyle/>
          <a:p>
            <a:pPr marL="0" indent="0">
              <a:buNone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fokus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pada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pengetahuan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hamil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trimester III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IMD,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beberapa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indikator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utama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Pengetahuan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tentang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IMD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umum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Tahapan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pelaksanaan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IMD</a:t>
            </a: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Cara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pelaksanaan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IMD yang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benar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Manfaat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IMD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bagi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bayi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Faktor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pendukung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keberhasilan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IMD</a:t>
            </a:r>
          </a:p>
          <a:p>
            <a:pPr marL="0" indent="0">
              <a:buNone/>
            </a:pP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indikator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dasar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menggambarkan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tingkat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pengetahuan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ibu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hamil</a:t>
            </a:r>
            <a:r>
              <a:rPr lang="en-ID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PMB </a:t>
            </a:r>
            <a:r>
              <a:rPr lang="en-ID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Wirahayu</a:t>
            </a:r>
            <a:endParaRPr lang="en-ID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6222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</TotalTime>
  <Words>1245</Words>
  <Application>Microsoft Office PowerPoint</Application>
  <PresentationFormat>On-screen Show (4:3)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Times New Roman</vt:lpstr>
      <vt:lpstr>Trebuchet MS</vt:lpstr>
      <vt:lpstr>Wingdings 3</vt:lpstr>
      <vt:lpstr>Facet</vt:lpstr>
      <vt:lpstr>GAMBARAN PENGETAHUAN IBU HAMIL TRIMESTER III TENTANG INISIASI MENYUSU DINI DI PRAKTK MANDIRI BIDAN Wirahayu, S.Tr.Keb KECAMATAN PANJANG, KOTA BADAR LAMPUNG TAHUN 2025</vt:lpstr>
      <vt:lpstr>Latar Belakang</vt:lpstr>
      <vt:lpstr>Rumusan Masalah</vt:lpstr>
      <vt:lpstr>Tujuan Penelitian</vt:lpstr>
      <vt:lpstr>Manfaat Penelitian</vt:lpstr>
      <vt:lpstr>Ruang Lingkup Penelitian</vt:lpstr>
      <vt:lpstr>Tinjauan Pustaka</vt:lpstr>
      <vt:lpstr>Kerangka Teori</vt:lpstr>
      <vt:lpstr>Kerangka Konsep</vt:lpstr>
      <vt:lpstr>Metode Penelitian</vt:lpstr>
      <vt:lpstr>Hasil Penelitian</vt:lpstr>
      <vt:lpstr>Karakteristik Subyek Penilitian</vt:lpstr>
      <vt:lpstr>Pembahasan</vt:lpstr>
      <vt:lpstr>Kesimpulan</vt:lpstr>
      <vt:lpstr>Saran</vt:lpstr>
      <vt:lpstr>TERIMAKASIH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Gambaran Pengetahuan Ibu Hamil Trimester III tentang Inisiasi Menyusu Dini  di Praktik mandiri bidan wirahayu, s.tr.keb kecamatan Panjang, kota bandar lampung tahun 2025</dc:title>
  <dc:subject/>
  <dc:creator>Lenovo</dc:creator>
  <cp:keywords/>
  <dc:description>generated using python-pptx</dc:description>
  <cp:lastModifiedBy>Riko Maulana</cp:lastModifiedBy>
  <cp:revision>9</cp:revision>
  <dcterms:created xsi:type="dcterms:W3CDTF">2013-01-27T09:14:16Z</dcterms:created>
  <dcterms:modified xsi:type="dcterms:W3CDTF">2025-07-09T14:09:14Z</dcterms:modified>
  <cp:category/>
</cp:coreProperties>
</file>