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517-2085-2BB8-E44C-456A3A81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6B9B-CC6C-D92C-FFFE-658615DF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82D7-ABFD-51AD-B646-A07A2CB8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D58D-FB26-5F4B-DE6E-C9FE2D0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174E-E6A0-A8E0-31F3-8546B7A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590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5AE1-BEA3-D444-D13F-F929A28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1F27-9D82-4CCE-5501-7DF8FF0E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0201-65FD-25A6-3D4C-4BF9BEB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7098-9AD2-5E10-CDD4-F3A58E97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CBA6-41BE-6AAF-D466-C9CA570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78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36764-8439-D337-3044-993E33E1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01263-0583-DC3C-2D65-5A9BE94C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209F-232C-D729-85EB-EB451968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55DD-4F69-068C-C08B-C6FA2B6F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403D-266F-AC77-7468-8924B80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380-DB22-38F4-4DA4-0761F90F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549E-7D6B-DC4D-6527-9278ADC8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EB5B-E571-4E4A-BC40-46606977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240C-08CB-9648-9169-B4420B3F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068F-9C6C-A832-B65E-B5B196CD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28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A40E-61DC-B2AA-8B7A-6B111235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C3BA-9037-77AA-DFD6-6D55CBFF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4EC3-2FA3-0AE0-ED38-3F161CC4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F24C-A2A4-3272-B4DA-833AFF75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9493-3B02-8069-87EE-A67912E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49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81FA-A371-A291-88E1-5FEB08A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DD90-98DA-357A-0043-F6209C7EB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19D08-75EE-54B7-3AA7-6799AB5B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A26B-29F0-057E-A7D5-187436AD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5AF7-95DE-7617-6D2A-64E75DFB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CFF4-17C2-78FD-FDBF-C7D64D5C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49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BE7A-A0D5-F085-BB9B-7AE1D89C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D030-BD8F-B90A-73CC-8C83ECAC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9BBC4-725F-1885-7073-BA1A365E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68DF-8AB0-AA10-9D6C-5C0C1AD00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9AE2C-9278-BCA8-C69E-C6F14403F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BE872-152B-24AC-6D1F-D155F520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83EF3-15E1-14A4-858B-C364E2B4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D4551-6723-8D9A-3964-BF602C1B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09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ABA6-A726-5A0F-948A-DF5AAB1B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BAAF9-7D38-9BBF-CEA4-F6517BEE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FE14-AE8A-2589-27E6-D25131B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9B27-5B41-2772-8397-10B07375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58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412F0-8F96-09A2-E3E9-8B895B5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A8D84-8EC9-B20E-183E-12ECD596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B025-71ED-09DE-5811-CD906AEB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92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B6F2-C04A-3D26-FF1C-C9403D7D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A9C3-5D71-8C76-A4AA-41DE240B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3A4C1-EF33-EAE2-B717-839A14B3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EE86-FF7E-B806-5B72-6886BDFF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3E81-DA89-65EC-A3D7-A7FA24E1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024E-FB6F-C982-D7F8-75ADB97B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109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5557-4D42-3CD3-1672-15686AF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55D4B-6F88-CCB2-132B-B7BDF3C5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D1371-7F5C-B751-8FBE-4E0F27FF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CE7A-9B6F-9515-6D0C-6AA0F373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58F8B-AE66-1940-7423-8E4FD955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961E-745C-FE2A-D79F-03DEC95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6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DC29A-6944-02FF-7BAF-69607C73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2B788-EED1-2614-3131-A0FF2FF1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78AC-7337-0622-A180-4F832AA34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668B5-AD26-4ABE-85DD-9AE0DC530FAC}" type="datetimeFigureOut">
              <a:rPr lang="en-ID" smtClean="0"/>
              <a:t>25/06/2025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62B7-2DDE-879A-577B-F0EBA3DC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360C-ED55-409E-3FBC-4709A367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2A71D-9EB8-4281-9B2A-E43AD154AAB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334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77E3-64DA-7CEF-93C3-D2BF7FEC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Modul </a:t>
            </a:r>
            <a:r>
              <a:rPr lang="en-US" dirty="0" err="1"/>
              <a:t>Simulasi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45F2-3A96-784C-CA79-CA45E090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Modul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Kasir Toko DRTA Sport </a:t>
            </a:r>
            <a:r>
              <a:rPr lang="en-US" dirty="0" err="1"/>
              <a:t>Berbasis</a:t>
            </a:r>
            <a:r>
              <a:rPr lang="en-US" dirty="0"/>
              <a:t> Ms. Excel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Isi:</a:t>
            </a:r>
          </a:p>
          <a:p>
            <a:pPr marL="0" indent="0">
              <a:buNone/>
            </a:pPr>
            <a:r>
              <a:rPr lang="en-US" dirty="0"/>
              <a:t>Bab I		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Bab II		</a:t>
            </a:r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Kasir </a:t>
            </a:r>
            <a:r>
              <a:rPr lang="en-US" dirty="0" err="1"/>
              <a:t>berbasis</a:t>
            </a:r>
            <a:r>
              <a:rPr lang="en-US" dirty="0"/>
              <a:t> Ms. Excel</a:t>
            </a:r>
          </a:p>
          <a:p>
            <a:pPr marL="0" indent="0">
              <a:buNone/>
            </a:pPr>
            <a:r>
              <a:rPr lang="en-US" dirty="0"/>
              <a:t>Bab III		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Kasir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Lampiran:</a:t>
            </a:r>
          </a:p>
          <a:p>
            <a:pPr marL="0" indent="0">
              <a:buNone/>
            </a:pPr>
            <a:r>
              <a:rPr lang="en-ID" dirty="0"/>
              <a:t>Lampiran 1	</a:t>
            </a:r>
            <a:r>
              <a:rPr lang="en-ID" dirty="0" err="1"/>
              <a:t>Sumber</a:t>
            </a:r>
            <a:r>
              <a:rPr lang="en-ID" dirty="0"/>
              <a:t> Data</a:t>
            </a:r>
          </a:p>
          <a:p>
            <a:pPr marL="0" indent="0">
              <a:buNone/>
            </a:pPr>
            <a:r>
              <a:rPr lang="en-ID" dirty="0"/>
              <a:t>Lampiran 2	MOU Kerjasama</a:t>
            </a:r>
          </a:p>
        </p:txBody>
      </p:sp>
    </p:spTree>
    <p:extLst>
      <p:ext uri="{BB962C8B-B14F-4D97-AF65-F5344CB8AC3E}">
        <p14:creationId xmlns:p14="http://schemas.microsoft.com/office/powerpoint/2010/main" val="147363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Pembuatan Modul Simulasi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 Diwasya</dc:creator>
  <cp:lastModifiedBy>Ina Diwasya</cp:lastModifiedBy>
  <cp:revision>1</cp:revision>
  <dcterms:created xsi:type="dcterms:W3CDTF">2025-06-25T01:07:32Z</dcterms:created>
  <dcterms:modified xsi:type="dcterms:W3CDTF">2025-06-25T01:19:06Z</dcterms:modified>
</cp:coreProperties>
</file>