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F439E-9E8F-48B6-A961-B699F1551081}" v="27" dt="2023-11-02T11:01:40.446"/>
    <p1510:client id="{65015155-E72E-4185-B93D-D12552EE6609}" v="382" dt="2023-11-02T10:56:19.799"/>
    <p1510:client id="{AEEEF3BF-39CA-40B6-B9A8-22361C64BE2D}" v="1" dt="2023-11-02T10:57:58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92" d="100"/>
          <a:sy n="92" d="100"/>
        </p:scale>
        <p:origin x="-11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bmjb/718949698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vindpariti.blogspot.com/2012/11/darjeeling-queen-of-hills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sgalore.com/2017/05/darjeeling-himalayan-railway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9AA72BD9-2C5A-4EDC-931F-5AA08EACA0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Mountain Sunrise Free Stock Photo - Public Domain Pictures">
            <a:extLst>
              <a:ext uri="{FF2B5EF4-FFF2-40B4-BE49-F238E27FC236}">
                <a16:creationId xmlns:a16="http://schemas.microsoft.com/office/drawing/2014/main" xmlns="" id="{B3A37F90-BA25-E1FF-14CE-2C08BBC16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6" t="6593" r="723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DD3981AC-7B61-4947-BCF3-F7AA7FA38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ontent Placeholder 7">
            <a:extLst>
              <a:ext uri="{FF2B5EF4-FFF2-40B4-BE49-F238E27FC236}">
                <a16:creationId xmlns:a16="http://schemas.microsoft.com/office/drawing/2014/main" xmlns="" id="{041DC142-9F2D-38A8-58E9-73E6282A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15" y="4361407"/>
            <a:ext cx="7368648" cy="729224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CR A Extended" pitchFamily="50" charset="0"/>
                <a:ea typeface="PMingLiU-ExtB" pitchFamily="18" charset="-120"/>
                <a:cs typeface="+mn-lt"/>
              </a:rPr>
              <a:t>Go around the world without hassles...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OCR A Extended" pitchFamily="50" charset="0"/>
              <a:ea typeface="PMingLiU-ExtB" pitchFamily="18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D3D043-3AE2-35A5-1983-8BCBFE135A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11370" cy="414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A9F7B4E-B03D-4F64-BE33-00D074458D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ity on a hillside&#10;&#10;Description automatically generated">
            <a:extLst>
              <a:ext uri="{FF2B5EF4-FFF2-40B4-BE49-F238E27FC236}">
                <a16:creationId xmlns:a16="http://schemas.microsoft.com/office/drawing/2014/main" xmlns="" id="{EC766B03-1E6E-9DF8-496F-457B52F9D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604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xmlns="" id="{F6396C4B-7855-0C57-FBD3-D51BBA0F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3" name="sketchy line">
            <a:extLst>
              <a:ext uri="{FF2B5EF4-FFF2-40B4-BE49-F238E27FC236}">
                <a16:creationId xmlns:a16="http://schemas.microsoft.com/office/drawing/2014/main" xmlns="" id="{7E2BE7F7-CA89-4002-ACCE-A478AEA24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2">
            <a:extLst>
              <a:ext uri="{FF2B5EF4-FFF2-40B4-BE49-F238E27FC236}">
                <a16:creationId xmlns:a16="http://schemas.microsoft.com/office/drawing/2014/main" xmlns="" id="{5D356A60-352F-4213-A7C1-D87FC69A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At BHROMON, our aim is to be a premier tourism company in India that embodies the true spirit of this incredible and diverse nation. India is not just a destination; it is an experience, a journey that unveils its rich history, cultural heritage, natural wonders, and the warmth of its people. Our commitment is to promote India as a world-class travel destination, while ensuring that our operations are rooted in sustainable practices, inclusivity, and the highest standards of quality and authenticity.</a:t>
            </a:r>
            <a:endParaRPr lang="en-US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C785EE-7751-CF3B-757E-9EDE20CE47FC}"/>
              </a:ext>
            </a:extLst>
          </p:cNvPr>
          <p:cNvSpPr txBox="1"/>
          <p:nvPr/>
        </p:nvSpPr>
        <p:spPr>
          <a:xfrm>
            <a:off x="9718245" y="6657945"/>
            <a:ext cx="2473754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399" y="415636"/>
            <a:ext cx="7414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  </a:t>
            </a:r>
            <a:r>
              <a:rPr lang="en-IN" sz="5400" b="1" dirty="0" smtClean="0">
                <a:solidFill>
                  <a:schemeClr val="bg1"/>
                </a:solidFill>
              </a:rPr>
              <a:t>Our Aim :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iger Hill Darjeeling - Best time to visit Tiger Hill - Overview ...">
            <a:extLst>
              <a:ext uri="{FF2B5EF4-FFF2-40B4-BE49-F238E27FC236}">
                <a16:creationId xmlns:a16="http://schemas.microsoft.com/office/drawing/2014/main" xmlns="" id="{76E70D5E-6AD3-429F-7D6A-2231FA012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5B8F0-2A27-DFB5-F739-9E8091C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41" y="365125"/>
            <a:ext cx="11356041" cy="13479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D1D5DB"/>
                </a:solidFill>
                <a:latin typeface="Arial"/>
                <a:ea typeface="Söhne"/>
                <a:cs typeface="Söhne"/>
              </a:rPr>
              <a:t>  </a:t>
            </a:r>
            <a:r>
              <a:rPr lang="en-US" sz="3200" b="1" dirty="0">
                <a:solidFill>
                  <a:srgbClr val="D1D5DB"/>
                </a:solidFill>
                <a:latin typeface="Arial"/>
                <a:ea typeface="Söhne"/>
                <a:cs typeface="Söhne"/>
              </a:rPr>
              <a:t>Here are some key features that we offer…</a:t>
            </a:r>
            <a:endParaRPr lang="en-US" sz="2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D917EB6-90B2-F2F8-90B8-FBFB4F28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4" y="1520825"/>
            <a:ext cx="12082526" cy="52891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b="1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FFFF"/>
                </a:solidFill>
                <a:ea typeface="Calibri"/>
                <a:cs typeface="Calibri"/>
              </a:rPr>
              <a:t>1.Customized Itineraries:</a:t>
            </a:r>
            <a:endParaRPr lang="en-US" dirty="0"/>
          </a:p>
          <a:p>
            <a:pPr lvl="2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Tailor-made travel packages to suit individual preferences and interests.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Options for different travel styles, such as adventure, cultural, historical, religious, or leisure tourism.</a:t>
            </a: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FFFF"/>
                </a:solidFill>
                <a:ea typeface="Calibri"/>
                <a:cs typeface="Calibri"/>
              </a:rPr>
              <a:t>2.Professional Guides and Local Experts:</a:t>
            </a:r>
            <a:endParaRPr lang="en-US" b="1" dirty="0">
              <a:ea typeface="Calibri"/>
              <a:cs typeface="Calibri"/>
            </a:endParaRPr>
          </a:p>
          <a:p>
            <a:pPr lvl="2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Experienced tour guides and local experts who provide insights into India's history, culture, and traditions.</a:t>
            </a:r>
            <a:endParaRPr lang="en-US" dirty="0"/>
          </a:p>
          <a:p>
            <a:pPr lvl="2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Multilingual guides for travelers from different parts of the world.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FFFFFF"/>
                </a:solidFill>
                <a:ea typeface="Calibri"/>
                <a:cs typeface="Calibri"/>
              </a:rPr>
              <a:t>3.Transportation Services:</a:t>
            </a:r>
            <a:endParaRPr lang="en-US" b="1" dirty="0">
              <a:ea typeface="Calibri"/>
              <a:cs typeface="Calibri"/>
            </a:endParaRPr>
          </a:p>
          <a:p>
            <a:pPr lvl="2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Well-maintained, comfortable, and safe transportation options for different group sizes, including cars, buses, and domestic flights.</a:t>
            </a:r>
            <a:endParaRPr lang="en-US" dirty="0"/>
          </a:p>
          <a:p>
            <a:pPr lvl="2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Assistance with airport transfers and inter-city travel.</a:t>
            </a:r>
            <a:endParaRPr lang="en-US" dirty="0"/>
          </a:p>
          <a:p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070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lorful building with a person sitting on the ground&#10;&#10;Description automatically generated">
            <a:extLst>
              <a:ext uri="{FF2B5EF4-FFF2-40B4-BE49-F238E27FC236}">
                <a16:creationId xmlns:a16="http://schemas.microsoft.com/office/drawing/2014/main" xmlns="" id="{62678A22-4947-B629-89BF-E84E01B42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4009" b="109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xmlns="" id="{B1770C0B-1D1F-CB60-A472-314DB8FA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9" y="223184"/>
            <a:ext cx="12084422" cy="64916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2000" b="1" dirty="0">
              <a:solidFill>
                <a:srgbClr val="D1D5DB"/>
              </a:solidFill>
              <a:latin typeface="Arial"/>
              <a:ea typeface="Söhne"/>
              <a:cs typeface="Söhne"/>
            </a:endParaRPr>
          </a:p>
          <a:p>
            <a:pPr marL="457200" lvl="1" indent="0">
              <a:buNone/>
            </a:pPr>
            <a:endParaRPr lang="en-US" sz="2000" b="1" dirty="0">
              <a:solidFill>
                <a:srgbClr val="D1D5DB"/>
              </a:solidFill>
              <a:latin typeface="Arial"/>
              <a:ea typeface="Söhne"/>
              <a:cs typeface="Söhne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rgbClr val="D1D5DB"/>
                </a:solidFill>
                <a:latin typeface="Arial"/>
                <a:ea typeface="Söhne"/>
                <a:cs typeface="Söhne"/>
              </a:rPr>
              <a:t>4.Safety and Support:</a:t>
            </a:r>
            <a:endParaRPr lang="en-US" dirty="0"/>
          </a:p>
          <a:p>
            <a:pPr marL="1257300" lvl="3" indent="-342900"/>
            <a:r>
              <a:rPr lang="en-US" dirty="0">
                <a:solidFill>
                  <a:srgbClr val="D1D5DB"/>
                </a:solidFill>
                <a:latin typeface="Söhne"/>
                <a:ea typeface="Söhne"/>
                <a:cs typeface="Söhne"/>
              </a:rPr>
              <a:t>24/7 customer support and assistance during travel.</a:t>
            </a:r>
          </a:p>
          <a:p>
            <a:pPr marL="1257300" lvl="3" indent="-342900"/>
            <a:r>
              <a:rPr lang="en-US" dirty="0">
                <a:solidFill>
                  <a:srgbClr val="D1D5DB"/>
                </a:solidFill>
                <a:latin typeface="Söhne"/>
                <a:ea typeface="Söhne"/>
                <a:cs typeface="Söhne"/>
              </a:rPr>
              <a:t>Comprehensive safety measures and emergency response plans.</a:t>
            </a:r>
            <a:endParaRPr lang="en-US" dirty="0"/>
          </a:p>
          <a:p>
            <a:pPr marL="457200" lvl="1" indent="0">
              <a:buNone/>
            </a:pPr>
            <a:r>
              <a:rPr lang="en-US" sz="2000" b="1" dirty="0">
                <a:solidFill>
                  <a:srgbClr val="D1D5DB"/>
                </a:solidFill>
                <a:latin typeface="Arial"/>
                <a:ea typeface="Söhne"/>
                <a:cs typeface="Söhne"/>
              </a:rPr>
              <a:t>5.Group and Solo Travel Options:</a:t>
            </a:r>
          </a:p>
          <a:p>
            <a:pPr marL="1257300" lvl="3" indent="-342900"/>
            <a:r>
              <a:rPr lang="en-US" dirty="0">
                <a:solidFill>
                  <a:srgbClr val="D1D5DB"/>
                </a:solidFill>
                <a:latin typeface="Söhne"/>
                <a:ea typeface="Söhne"/>
                <a:cs typeface="Söhne"/>
              </a:rPr>
              <a:t>Packages tailored for solo travelers, families, friends, and larger groups.</a:t>
            </a:r>
            <a:endParaRPr lang="en-US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257300" lvl="3" indent="-342900"/>
            <a:r>
              <a:rPr lang="en-US" dirty="0">
                <a:solidFill>
                  <a:srgbClr val="D1D5DB"/>
                </a:solidFill>
                <a:latin typeface="Söhne"/>
                <a:ea typeface="Söhne"/>
                <a:cs typeface="Söhne"/>
              </a:rPr>
              <a:t>Group discounts and special arrangements for group travel.</a:t>
            </a:r>
          </a:p>
          <a:p>
            <a:pPr marL="457200" lvl="2" indent="0">
              <a:buNone/>
            </a:pPr>
            <a:r>
              <a:rPr lang="en-US" b="1" dirty="0">
                <a:solidFill>
                  <a:srgbClr val="D1D5DB"/>
                </a:solidFill>
                <a:latin typeface="Arial"/>
                <a:ea typeface="+mn-lt"/>
                <a:cs typeface="+mn-lt"/>
              </a:rPr>
              <a:t>6.Local Art and Handicrafts:</a:t>
            </a:r>
            <a:endParaRPr lang="en-US" b="1" dirty="0">
              <a:latin typeface="Arial"/>
              <a:ea typeface="Calibri"/>
              <a:cs typeface="Calibri"/>
            </a:endParaRPr>
          </a:p>
          <a:p>
            <a:pPr marL="1257300" lvl="3" indent="-342900"/>
            <a:r>
              <a:rPr lang="en-US" dirty="0">
                <a:solidFill>
                  <a:srgbClr val="D1D5DB"/>
                </a:solidFill>
                <a:latin typeface="Söhne"/>
                <a:ea typeface="+mn-lt"/>
                <a:cs typeface="+mn-lt"/>
              </a:rPr>
              <a:t>Recommendations for shopping local handicrafts, textiles, and souvenirs.</a:t>
            </a:r>
            <a:endParaRPr lang="en-US" dirty="0">
              <a:solidFill>
                <a:srgbClr val="FFFFFF"/>
              </a:solidFill>
              <a:latin typeface="Calibri" panose="020F0502020204030204"/>
              <a:ea typeface="+mn-lt"/>
              <a:cs typeface="+mn-lt"/>
            </a:endParaRPr>
          </a:p>
          <a:p>
            <a:pPr marL="1257300" lvl="3" indent="-342900"/>
            <a:r>
              <a:rPr lang="en-US" dirty="0">
                <a:solidFill>
                  <a:srgbClr val="D1D5DB"/>
                </a:solidFill>
                <a:latin typeface="Söhne"/>
                <a:ea typeface="+mn-lt"/>
                <a:cs typeface="+mn-lt"/>
              </a:rPr>
              <a:t>Assistance with finding authentic and ethically-sourced products.</a:t>
            </a:r>
            <a:endParaRPr lang="en-US" dirty="0">
              <a:ea typeface="Calibri"/>
              <a:cs typeface="Calibri"/>
            </a:endParaRPr>
          </a:p>
          <a:p>
            <a:pPr marL="457200" lvl="2" indent="0">
              <a:buNone/>
            </a:pPr>
            <a:r>
              <a:rPr lang="en-US" b="1" dirty="0">
                <a:solidFill>
                  <a:srgbClr val="D1D5DB"/>
                </a:solidFill>
                <a:latin typeface="Arial"/>
                <a:ea typeface="Calibri" panose="020F0502020204030204"/>
                <a:cs typeface="Calibri" panose="020F0502020204030204"/>
              </a:rPr>
              <a:t>7.Cultural Sensitivity:</a:t>
            </a:r>
            <a:endParaRPr lang="en-US" b="1" dirty="0">
              <a:latin typeface="Arial"/>
              <a:ea typeface="Calibri"/>
              <a:cs typeface="Calibri"/>
            </a:endParaRPr>
          </a:p>
          <a:p>
            <a:pPr marL="1257300" lvl="3" indent="-342900"/>
            <a:r>
              <a:rPr lang="en-US" dirty="0">
                <a:solidFill>
                  <a:srgbClr val="D1D5DB"/>
                </a:solidFill>
                <a:latin typeface="Söhne"/>
                <a:ea typeface="Calibri" panose="020F0502020204030204"/>
                <a:cs typeface="Calibri" panose="020F0502020204030204"/>
              </a:rPr>
              <a:t>Emphasis on respecting local customs, traditions, and etiquette.</a:t>
            </a:r>
            <a:endParaRPr lang="en-US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257300" lvl="3" indent="-342900"/>
            <a:r>
              <a:rPr lang="en-US" dirty="0">
                <a:solidFill>
                  <a:srgbClr val="D1D5DB"/>
                </a:solidFill>
                <a:latin typeface="Söhne"/>
                <a:ea typeface="Calibri" panose="020F0502020204030204"/>
                <a:cs typeface="Calibri" panose="020F0502020204030204"/>
              </a:rPr>
              <a:t>Promoting responsible tourism that benefits local communities.</a:t>
            </a:r>
            <a:endParaRPr lang="en-US" dirty="0">
              <a:ea typeface="Calibri"/>
              <a:cs typeface="Calibri"/>
            </a:endParaRPr>
          </a:p>
          <a:p>
            <a:pPr marL="457200" lvl="2" indent="0">
              <a:buNone/>
            </a:pPr>
            <a:r>
              <a:rPr lang="en-US" b="1" dirty="0">
                <a:solidFill>
                  <a:srgbClr val="D1D5DB"/>
                </a:solidFill>
                <a:latin typeface="Arial"/>
                <a:ea typeface="Calibri" panose="020F0502020204030204"/>
                <a:cs typeface="Calibri" panose="020F0502020204030204"/>
              </a:rPr>
              <a:t>8.Feedback and Reviews:</a:t>
            </a:r>
            <a:endParaRPr lang="en-US" b="1" dirty="0">
              <a:latin typeface="Arial"/>
              <a:ea typeface="Calibri"/>
              <a:cs typeface="Calibri"/>
            </a:endParaRPr>
          </a:p>
          <a:p>
            <a:pPr marL="1200150" lvl="3" indent="-285750"/>
            <a:r>
              <a:rPr lang="en-US" dirty="0">
                <a:solidFill>
                  <a:srgbClr val="D1D5DB"/>
                </a:solidFill>
                <a:latin typeface="Söhne"/>
                <a:ea typeface="Calibri" panose="020F0502020204030204"/>
                <a:cs typeface="Calibri" panose="020F0502020204030204"/>
              </a:rPr>
              <a:t>Platforms for customers to leave reviews and feedback.</a:t>
            </a:r>
            <a:endParaRPr lang="en-US" dirty="0"/>
          </a:p>
          <a:p>
            <a:pPr marL="1200150" lvl="3" indent="-285750"/>
            <a:r>
              <a:rPr lang="en-US" dirty="0">
                <a:solidFill>
                  <a:srgbClr val="D1D5DB"/>
                </a:solidFill>
                <a:latin typeface="Söhne"/>
                <a:ea typeface="Calibri" panose="020F0502020204030204"/>
                <a:cs typeface="Calibri" panose="020F0502020204030204"/>
              </a:rPr>
              <a:t>Continuous improvement based on customer suggestions and experiences.</a:t>
            </a: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rgbClr val="D1D5DB"/>
              </a:solidFill>
              <a:latin typeface="Söhne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955AD85-6DBC-6023-4C0A-158680A7932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6278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072B11A-409A-2BF0-E747-CE8911259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30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D6540FF9-F53E-EA88-406F-3A5A13D4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92" y="3056548"/>
            <a:ext cx="7291755" cy="1877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FFFFFF"/>
                </a:solidFill>
                <a:latin typeface="Harrington" panose="04040505050A02020702" pitchFamily="82" charset="0"/>
                <a:ea typeface="Calibri"/>
                <a:cs typeface="Calibri"/>
              </a:rPr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80746C3-4A2E-765C-59BD-2C0A5EE4FCCB}"/>
              </a:ext>
            </a:extLst>
          </p:cNvPr>
          <p:cNvSpPr txBox="1"/>
          <p:nvPr/>
        </p:nvSpPr>
        <p:spPr>
          <a:xfrm>
            <a:off x="9857708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397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265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 </vt:lpstr>
      <vt:lpstr>  Here are some key features that we offer…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Rajanya Saha</dc:creator>
  <cp:lastModifiedBy>rajan</cp:lastModifiedBy>
  <cp:revision>243</cp:revision>
  <dcterms:created xsi:type="dcterms:W3CDTF">2023-11-02T09:14:08Z</dcterms:created>
  <dcterms:modified xsi:type="dcterms:W3CDTF">2023-11-03T07:16:49Z</dcterms:modified>
</cp:coreProperties>
</file>