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4b568bb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4b568bb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b568bb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b568bb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b568bb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b568bb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b568bb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b568bb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b568bb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b568bb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b568bb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b568bb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b568bb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b568bb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b568bb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4b568bb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4b568bb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4b568bb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4b568bb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4b568bb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Cointegration and Error Correction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Long-Run Coefficients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Sign Reversal</a:t>
            </a:r>
            <a:r>
              <a:rPr lang="en" sz="1100">
                <a:solidFill>
                  <a:schemeClr val="dk1"/>
                </a:solidFill>
              </a:rPr>
              <a:t>: Reverse signs of coefficients to interpret correctly.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Adjustment Parameter (λ)(\lambda)(λ)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Significance and negativity indicate speed of adjustment towards equilibrium.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Tests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Autocorrelation Test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Path: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Statistics -&gt; Multivariate Time Series -&gt; VECM Diagnostics -&gt; LM Test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Check residual autocorrelation.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Normality Test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Path: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Statistics -&gt; Multivariate Time Series -&gt; VECM Diagnostics -&gt; Normality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Review p-values for normal distribution.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 Stability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Path: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Statistics -&gt; Multivariate Time Series -&gt; VECM Diagnostics -&gt; Check Stability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Confirm all eigenvalues are inside the unit circle.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VECM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system of multiple endogenous variables (no exogenous variables)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Requires cointegration among variables (indicating long-run relationships)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Restricted form of a VAR model with cointegration and error correction terms built-in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Characteristics of VECM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Endogenous Variables Only: All variables influence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Cointegration Requirement: Evidence of a long-term equilibrium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Correction Term (ECT): Represents the long-run equilibrium.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Lag Structure: VECM uses K-1 lags (one less than a standard VAR model).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VECM Specification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Differencing of Variables: Achieved by differencing variables, losing one lag.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Inclusion of ECT: Essential to capture long-run equilibrium deviations.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Short-run Coefficients: Represent short-term adjustments.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Adjustment Coefficient (λ): Reflects the speed of adjustment back to equilibrium.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Fit a VECM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1: Ensure variables are stationary (integrated of the same order).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2: Determine the optimal lag length for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3: Conduct a Johansen cointegration test: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cointegration ➔ Estimate a standard VAR.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Cointegration detected ➔ Specify and fit the VECM.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used for estimation of the VECM model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Specify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Prepare Stata for time series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 stationarity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Determine optimal lag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Johansen cointegration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cointegration exists, specify and estimate VECM.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 diagnostic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in Stata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1: Time Series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 data to time series format in Stata.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Syntax: tsset timevar, quarterly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2: Stationarity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Confirm series is I(1) using ADF or KPSS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Johansen Cointegration Test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Cointegration Test Setup: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Path: Statistics -&gt; Multivariate Time Series -&gt; Cointegrating 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variables and target variable (first in list).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lag length (from prior analysis).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Rule: Reject no cointegration if Trace Statistic &gt; Critical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the VECM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VECM Specification: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Path: Statistics -&gt; Multivariate Time Series -&gt; Vector Error Correction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(endogenous).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Cointegrating Equations.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Lag Length (Stata uses P - 1).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