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RdSDzXQ1vv2oeYoB7vAN+3cBc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394743f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394743f3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394743f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1394743f3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Econometric Software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EViews and Stata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94743f3b_0_21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Example with Stata</a:t>
            </a:r>
            <a:endParaRPr/>
          </a:p>
        </p:txBody>
      </p:sp>
      <p:sp>
        <p:nvSpPr>
          <p:cNvPr id="139" name="Google Shape;139;g31394743f3b_0_21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Scenario: Examining the relationship between inflation and unemployment using cross-sectional data.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Steps: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Import: Import inflation and unemployment datasets.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Regression Analysis: Set up and run a regression model.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Interpretation: Analyze output to understand the relationship between variables.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94743f3b_0_18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and Recommendations</a:t>
            </a:r>
            <a:endParaRPr/>
          </a:p>
        </p:txBody>
      </p:sp>
      <p:sp>
        <p:nvSpPr>
          <p:cNvPr id="145" name="Google Shape;145;g31394743f3b_0_18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EViews: Ideal for time series and forecasting, easy to use for time-based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Stata: Versatile for various econometric models, excellent for detailed data manipulation.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Recommendation: Choose software based on specific research and data needs, user experience level, and project goals.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Econometric Software?</a:t>
            </a:r>
            <a:endParaRPr/>
          </a:p>
        </p:txBody>
      </p:sp>
      <p:sp>
        <p:nvSpPr>
          <p:cNvPr id="91" name="Google Shape;91;p2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Definition: Tools designed to analyze economic data and model economic phenomena.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Purpose: Facilitates data manipulation, statistical analysis, forecasting, and visualization.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Popular Choices: EViews and Stata are widely used in macroeconomic and financial econometrics.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Econometric Software?</a:t>
            </a:r>
            <a:endParaRPr/>
          </a:p>
        </p:txBody>
      </p:sp>
      <p:sp>
        <p:nvSpPr>
          <p:cNvPr id="97" name="Google Shape;97;p3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Efficiency: Automates complex calculations and model estimation.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Accuracy: Reduces errors in data analysis and enhances precision.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Visualization: Provides clear charts and graphs for data interpretation.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Applications: Used in academia, finance, government, and policy research.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Overview of EViews</a:t>
            </a:r>
            <a:endParaRPr/>
          </a:p>
        </p:txBody>
      </p:sp>
      <p:sp>
        <p:nvSpPr>
          <p:cNvPr id="103" name="Google Shape;103;p4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About EViews: Econometric Views (EViews) is designed for time series analysis, forecasting, and data management.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Key Users: Popular in academic, corporate, and governmental econometrics.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Primary Focus: Time series analysis, forecasting, and econometric modeling.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EViews</a:t>
            </a:r>
            <a:endParaRPr/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Time Series Analysis: Excellent for economic forecasting and historical data analysis.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Statistical Tools: Offers regression models, hypothesis testing, and residual analysis.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Data Management: Supports multiple formats and facilitates easy data importing/exporting.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User-Friendly Interface: Point-and-click interface with customizable output tables and graphs.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Stata</a:t>
            </a:r>
            <a:endParaRPr/>
          </a:p>
        </p:txBody>
      </p:sp>
      <p:sp>
        <p:nvSpPr>
          <p:cNvPr id="115" name="Google Shape;115;p6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About Stata: Stata is a powerful, versatile software known for data analysis, manipulation, and visualization.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Key Users: Commonly used in academic research, especially in social sciences, economics, and public health.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Primary Focus: Cross-sectional, time series, and panel data analysis.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Stata</a:t>
            </a:r>
            <a:endParaRPr/>
          </a:p>
        </p:txBody>
      </p:sp>
      <p:sp>
        <p:nvSpPr>
          <p:cNvPr id="121" name="Google Shape;121;p7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Data Management: Advanced data manipulation capabilities for large datasets.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Statistical Models: Includes linear and nonlinear models, survival analysis, and panel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Graphics: High-quality data visualization options for reports and presentations.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Scripting Language: Stata’s command-line options allow for advanced, reproducible analyses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the Right Software</a:t>
            </a:r>
            <a:endParaRPr/>
          </a:p>
        </p:txBody>
      </p:sp>
      <p:sp>
        <p:nvSpPr>
          <p:cNvPr id="127" name="Google Shape;127;p9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Research Needs: Match the software to your specific econometric requirements (e.g., time series vs. panel data).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User Experience Level: EViews is intuitive for beginners, while Stata offers advanced scripting for experienced users.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Cost and Licensing: Consider budget and software licensing for professional or academic use.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Example with EViews</a:t>
            </a:r>
            <a:endParaRPr/>
          </a:p>
        </p:txBody>
      </p:sp>
      <p:sp>
        <p:nvSpPr>
          <p:cNvPr id="133" name="Google Shape;133;p10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Scenario: Forecasting GDP growth using time series analysis.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Steps: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Import: Import historical GDP data.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Model Specification: Set up an ARIMA model for forecasting.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Analysis and Visualization: Run the model, generate forecasts, and visualize results.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2023-07-11T09:47:40Z</dcterms:created>
  <dc:creator>collins</dc:creator>
</cp:coreProperties>
</file>