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661247"/>
            <a:ext cx="8791575" cy="2387600"/>
          </a:xfrm>
        </p:spPr>
        <p:txBody>
          <a:bodyPr/>
          <a:lstStyle/>
          <a:p>
            <a:r>
              <a:rPr lang="en-US" dirty="0" smtClean="0"/>
              <a:t>Rain Simulation -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GA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048847"/>
            <a:ext cx="8791575" cy="1655762"/>
          </a:xfrm>
        </p:spPr>
        <p:txBody>
          <a:bodyPr/>
          <a:lstStyle/>
          <a:p>
            <a:r>
              <a:rPr lang="en-US" dirty="0" smtClean="0"/>
              <a:t>		By: Enoch Huang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7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977" y="3049587"/>
            <a:ext cx="10880870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For my final project, I implemented a simple rain simulation using particle systems.</a:t>
            </a:r>
          </a:p>
          <a:p>
            <a:r>
              <a:rPr lang="en-US" dirty="0"/>
              <a:t>The </a:t>
            </a:r>
            <a:r>
              <a:rPr lang="en-US" dirty="0" smtClean="0"/>
              <a:t>user </a:t>
            </a:r>
            <a:r>
              <a:rPr lang="en-US" dirty="0"/>
              <a:t>has the option to toggle between rain and snow </a:t>
            </a:r>
            <a:r>
              <a:rPr lang="en-US" dirty="0" smtClean="0"/>
              <a:t>particles, modify the speed of the particles, as well as the density of the particles.</a:t>
            </a:r>
          </a:p>
          <a:p>
            <a:r>
              <a:rPr lang="en-US" dirty="0" smtClean="0"/>
              <a:t>When the particles collide with the ground, they either </a:t>
            </a:r>
            <a:r>
              <a:rPr lang="en-US" dirty="0" err="1" smtClean="0"/>
              <a:t>despawn</a:t>
            </a:r>
            <a:r>
              <a:rPr lang="en-US" dirty="0" smtClean="0"/>
              <a:t> or bounce off the ground depending on user control.</a:t>
            </a:r>
          </a:p>
          <a:p>
            <a:r>
              <a:rPr lang="en-US" dirty="0" smtClean="0"/>
              <a:t>Both particles leave color accumulation on the ground.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250" y="317999"/>
            <a:ext cx="3870860" cy="27315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128" y="317999"/>
            <a:ext cx="1670736" cy="280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227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32" y="1188895"/>
            <a:ext cx="5703905" cy="42455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417" y="1188895"/>
            <a:ext cx="5665209" cy="427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45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5519161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Determining what libraries to use</a:t>
            </a:r>
          </a:p>
          <a:p>
            <a:pPr lvl="1"/>
            <a:r>
              <a:rPr lang="en-US" dirty="0" smtClean="0"/>
              <a:t>Figuring out which libraries were needed in order to accomplish the features I wanted</a:t>
            </a:r>
          </a:p>
          <a:p>
            <a:r>
              <a:rPr lang="en-US" dirty="0" smtClean="0"/>
              <a:t>Since we used OpenGL for graphics in class, I did some further research, and found that I could use </a:t>
            </a:r>
            <a:r>
              <a:rPr lang="en-US" dirty="0" err="1" smtClean="0"/>
              <a:t>Freeglut</a:t>
            </a:r>
            <a:r>
              <a:rPr lang="en-US" dirty="0" smtClean="0"/>
              <a:t>, an alternative to the OpenGL Utility Toolkit (GLUT)</a:t>
            </a:r>
          </a:p>
          <a:p>
            <a:r>
              <a:rPr lang="en-US" dirty="0" smtClean="0"/>
              <a:t>Very simple to handle input events, made looping very easy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573" y="2249487"/>
            <a:ext cx="5067516" cy="30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39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also had some difficulty figuring out how to draw the ground plane, as I was not familiar with the GL functions.</a:t>
            </a:r>
          </a:p>
          <a:p>
            <a:r>
              <a:rPr lang="en-US" dirty="0" smtClean="0"/>
              <a:t>Researched online and our past </a:t>
            </a:r>
            <a:r>
              <a:rPr lang="en-US" dirty="0" err="1" smtClean="0"/>
              <a:t>homeworks</a:t>
            </a:r>
            <a:r>
              <a:rPr lang="en-US" dirty="0" smtClean="0"/>
              <a:t> how to draw a plane.</a:t>
            </a:r>
          </a:p>
          <a:p>
            <a:r>
              <a:rPr lang="en-US" dirty="0" smtClean="0"/>
              <a:t>Learned about functions like glColor3fv, glVertex3f, and </a:t>
            </a:r>
            <a:r>
              <a:rPr lang="en-US" dirty="0" err="1" smtClean="0"/>
              <a:t>glMatrixMode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10414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686" y="2592387"/>
            <a:ext cx="11743314" cy="395388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After I had a basic particle system of rain drops that would fall to the ground, I originally wanted to have a more realistic representation of accumulation of the droplets</a:t>
            </a:r>
          </a:p>
          <a:p>
            <a:r>
              <a:rPr lang="en-US" dirty="0" smtClean="0"/>
              <a:t>However, due to time constraints, I decided it would be easier to simply change the color of the ground at the point at which the droplets hit the ground.</a:t>
            </a:r>
          </a:p>
          <a:p>
            <a:r>
              <a:rPr lang="en-US" dirty="0" smtClean="0"/>
              <a:t>If snow hits the ground, that point on the ground will get raised a tiny bit, opposite for rain.</a:t>
            </a:r>
          </a:p>
          <a:p>
            <a:r>
              <a:rPr lang="en-US" dirty="0" smtClean="0"/>
              <a:t>To kind of simulate a splash, I made it possible to toggle on a bounce effect, which would make the droplets bounce off the ground. </a:t>
            </a:r>
          </a:p>
          <a:p>
            <a:pPr lvl="1"/>
            <a:r>
              <a:rPr lang="en-US" dirty="0" smtClean="0"/>
              <a:t>Works, but not perfect, also difficult to see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462897"/>
            <a:ext cx="5392883" cy="178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79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25000"/>
            <a:ext cx="9905998" cy="1478570"/>
          </a:xfrm>
        </p:spPr>
        <p:txBody>
          <a:bodyPr/>
          <a:lstStyle/>
          <a:p>
            <a:r>
              <a:rPr lang="en-US" dirty="0" smtClean="0"/>
              <a:t>Future work and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64579"/>
            <a:ext cx="9905999" cy="428639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 have a splash effect, maybe I can just create a particle system at the point that a droplet hits the ground that will spawn tiny drops into the air.</a:t>
            </a:r>
          </a:p>
          <a:p>
            <a:r>
              <a:rPr lang="en-US" dirty="0" smtClean="0"/>
              <a:t>I would also like to continue adding more user controls to change little details of the simulation</a:t>
            </a:r>
          </a:p>
          <a:p>
            <a:pPr lvl="1"/>
            <a:r>
              <a:rPr lang="en-US" dirty="0" smtClean="0"/>
              <a:t>Some functions might include being able to change the size of the ground, change the area of rain/snow, and add a sun effect that can dry out the rain and snow on the ground</a:t>
            </a:r>
          </a:p>
          <a:p>
            <a:r>
              <a:rPr lang="en-US" dirty="0" smtClean="0"/>
              <a:t>I would also like to look into how to simulate water accumulation on the ground, not just changing the color of the ground</a:t>
            </a:r>
          </a:p>
          <a:p>
            <a:pPr lvl="1"/>
            <a:r>
              <a:rPr lang="en-US" dirty="0" smtClean="0"/>
              <a:t>Maybe I could accomplish this by giving the ground a value (something like </a:t>
            </a:r>
            <a:r>
              <a:rPr lang="en-US" dirty="0" err="1" smtClean="0"/>
              <a:t>waterLevel</a:t>
            </a:r>
            <a:r>
              <a:rPr lang="en-US" dirty="0" smtClean="0"/>
              <a:t>), and every time a droplet hits the ground it will increase that value, and once the value reaches a certain point I can draw a transparent blue rectangle on top of the ground to simulate water accumulation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6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239</TotalTime>
  <Words>484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Rain Simulation -   GA Final Project</vt:lpstr>
      <vt:lpstr>Summary</vt:lpstr>
      <vt:lpstr>PowerPoint Presentation</vt:lpstr>
      <vt:lpstr>Technical Challenges</vt:lpstr>
      <vt:lpstr>Technical Challenges</vt:lpstr>
      <vt:lpstr>Technical difficulties</vt:lpstr>
      <vt:lpstr>Future work and improvements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Rain Simulation -   GA Final Project</dc:title>
  <dc:creator>Enoch Huang</dc:creator>
  <cp:lastModifiedBy>Enoch Huang</cp:lastModifiedBy>
  <cp:revision>22</cp:revision>
  <dcterms:created xsi:type="dcterms:W3CDTF">2017-05-01T15:31:47Z</dcterms:created>
  <dcterms:modified xsi:type="dcterms:W3CDTF">2017-05-01T19:37:53Z</dcterms:modified>
</cp:coreProperties>
</file>