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2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3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4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7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30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1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78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6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7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2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479691-0B7E-44F3-BC56-EE868818EF43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13E82D-CA0C-4802-9137-24DD2883D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798665-F26E-4AF2-B7E9-8680F0AD4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988" y="2249021"/>
            <a:ext cx="4184263" cy="1179979"/>
          </a:xfrm>
        </p:spPr>
        <p:txBody>
          <a:bodyPr/>
          <a:lstStyle/>
          <a:p>
            <a:r>
              <a:rPr lang="en-IN" dirty="0"/>
              <a:t>Bionic   Leg</a:t>
            </a:r>
          </a:p>
        </p:txBody>
      </p:sp>
      <p:pic>
        <p:nvPicPr>
          <p:cNvPr id="1026" name="Picture 2" descr="Lower Limb Prosthetics | PM&amp;R KnowledgeNow">
            <a:extLst>
              <a:ext uri="{FF2B5EF4-FFF2-40B4-BE49-F238E27FC236}">
                <a16:creationId xmlns:a16="http://schemas.microsoft.com/office/drawing/2014/main" id="{E134D6B0-3059-9FA9-48E9-AECF423C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881" y="1539551"/>
            <a:ext cx="2491956" cy="380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8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F72279-497C-9E3B-D818-1C01E5FD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2A811B-4B9A-36D1-D5BD-95D7AD5B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 IOT Bionic Leg project is a groundbreaking effort to improve the lives of amputees by enhancing mobility. We invite you to join us on this transformative journey, as your support can make a real difference.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Messages For Attending Meeting - Luvzilla">
            <a:extLst>
              <a:ext uri="{FF2B5EF4-FFF2-40B4-BE49-F238E27FC236}">
                <a16:creationId xmlns:a16="http://schemas.microsoft.com/office/drawing/2014/main" id="{3C0B936D-B20F-470F-0138-54F17EC2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5" y="657330"/>
            <a:ext cx="10664890" cy="554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37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24F0-6CBA-A270-9A5E-65678321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Bionic Leg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E58D-650D-ED3A-347F-694963C2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the quality of life for amputees.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IoT technology and prosthetics to create a bionic leg that can adapt to the user's needs.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mobility.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quality of life.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insights for personalized care.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95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3FA9-4839-112D-0296-ED6CEBD5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Bionic Leg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79B5-546C-8844-9AF7-B65D25FD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Integration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data collection and analysis for optimal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Design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Adjusts to user movements and terrains.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Comfort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for prolonged use and comfort.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Monitoring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Allows healthcare professionals to monitor patient progress.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8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B7A4-D3AA-8FE8-76A7-7ACAA2E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041C-9C9A-0B64-7157-23F251C6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Smart Switch</a:t>
            </a:r>
          </a:p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Smart Chair</a:t>
            </a:r>
          </a:p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Fingerprint Door Lock</a:t>
            </a:r>
          </a:p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Bionic Hand /Leg</a:t>
            </a:r>
          </a:p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Network Jammer</a:t>
            </a:r>
          </a:p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Smart Fish Feeder</a:t>
            </a:r>
          </a:p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Network Jammer</a:t>
            </a:r>
          </a:p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Automatic Garage Door Open</a:t>
            </a:r>
          </a:p>
          <a:p>
            <a:pPr marL="0" indent="0">
              <a:buNone/>
            </a:pP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5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6581-74A1-C98D-C295-F97E7648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E952-51F8-8FAD-726C-64381CB9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Servo Motor Calibration</a:t>
            </a:r>
          </a:p>
          <a:p>
            <a:r>
              <a:rPr lang="en-IN" dirty="0"/>
              <a:t>EMG Kit Installing</a:t>
            </a:r>
          </a:p>
          <a:p>
            <a:r>
              <a:rPr lang="en-IN" dirty="0"/>
              <a:t>Final Design</a:t>
            </a:r>
          </a:p>
          <a:p>
            <a:r>
              <a:rPr lang="en-IN" dirty="0"/>
              <a:t>Initial Position of Servos</a:t>
            </a:r>
          </a:p>
          <a:p>
            <a:r>
              <a:rPr lang="en-IN" dirty="0"/>
              <a:t>Bionic Leg Connecting with IOT Cloud</a:t>
            </a:r>
          </a:p>
          <a:p>
            <a:r>
              <a:rPr lang="en-IN" dirty="0"/>
              <a:t>Final Circuit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32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505C-675F-4627-B786-336FC324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A66D-E585-795E-EB21-B7B03D4C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Uno     				( 1 )</a:t>
            </a:r>
          </a:p>
          <a:p>
            <a:r>
              <a:rPr lang="en-IN" dirty="0"/>
              <a:t>Servo (MG996R)			( 2 )</a:t>
            </a:r>
          </a:p>
          <a:p>
            <a:r>
              <a:rPr lang="en-IN" dirty="0"/>
              <a:t>PWM Driver (PCA9685)  	( 1 )</a:t>
            </a:r>
          </a:p>
          <a:p>
            <a:r>
              <a:rPr lang="en-IN" dirty="0"/>
              <a:t>EMG Kit  (AD8232)		( 1 )</a:t>
            </a:r>
          </a:p>
          <a:p>
            <a:r>
              <a:rPr lang="en-IN" dirty="0"/>
              <a:t>Piezoelectric Sensor 			( 4 )</a:t>
            </a:r>
          </a:p>
          <a:p>
            <a:r>
              <a:rPr lang="en-IN" dirty="0"/>
              <a:t>12v Rechargeable Battery     ( 1 )</a:t>
            </a:r>
          </a:p>
        </p:txBody>
      </p:sp>
    </p:spTree>
    <p:extLst>
      <p:ext uri="{BB962C8B-B14F-4D97-AF65-F5344CB8AC3E}">
        <p14:creationId xmlns:p14="http://schemas.microsoft.com/office/powerpoint/2010/main" val="78830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EECF-38F3-F2AB-10C2-F7900783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2050" name="Picture 2" descr="Piezo Element - SEN-10293 - SparkFun Electronics">
            <a:extLst>
              <a:ext uri="{FF2B5EF4-FFF2-40B4-BE49-F238E27FC236}">
                <a16:creationId xmlns:a16="http://schemas.microsoft.com/office/drawing/2014/main" id="{2222B6AA-EDCD-CA38-30FF-F64A217C6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81" y="2601691"/>
            <a:ext cx="1645937" cy="164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werPro MG996R Servo Motor : Amazon.in: Industrial &amp; Scientific">
            <a:extLst>
              <a:ext uri="{FF2B5EF4-FFF2-40B4-BE49-F238E27FC236}">
                <a16:creationId xmlns:a16="http://schemas.microsoft.com/office/drawing/2014/main" id="{60676A05-249E-8C2F-D079-8F92832A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52" y="4572000"/>
            <a:ext cx="2379950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ES52 Ecg module AD8232 ecg measurement pulse heart ecg monitoring sensor  module kit for Aduino Based ECG &amp; Heartbeat Monitoring Healthcare System :  Amazon.in: Industrial &amp; Scientific">
            <a:extLst>
              <a:ext uri="{FF2B5EF4-FFF2-40B4-BE49-F238E27FC236}">
                <a16:creationId xmlns:a16="http://schemas.microsoft.com/office/drawing/2014/main" id="{1C50DE9C-F692-212A-68A0-591A54C0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7" y="2601691"/>
            <a:ext cx="2007975" cy="183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duino UNO SMD, 32 Kb">
            <a:extLst>
              <a:ext uri="{FF2B5EF4-FFF2-40B4-BE49-F238E27FC236}">
                <a16:creationId xmlns:a16="http://schemas.microsoft.com/office/drawing/2014/main" id="{5477574E-46BD-0C8C-28A6-43BD6987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01691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CA9685-6 Channel-2-Bit-PWM Servo Motor Driver I2C Module : Amazon.in:  Computers &amp; Accessories">
            <a:extLst>
              <a:ext uri="{FF2B5EF4-FFF2-40B4-BE49-F238E27FC236}">
                <a16:creationId xmlns:a16="http://schemas.microsoft.com/office/drawing/2014/main" id="{55D73D55-A4A3-40A8-769E-D7AA24A8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24" y="4457506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2V 5000mAh Lithium (NMC) 3S1P Battery Pack with 1 year warranty - 3C –  QuartzComponents">
            <a:extLst>
              <a:ext uri="{FF2B5EF4-FFF2-40B4-BE49-F238E27FC236}">
                <a16:creationId xmlns:a16="http://schemas.microsoft.com/office/drawing/2014/main" id="{B6E3CC4A-1157-6A93-CC45-C91255B6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187" y="4297141"/>
            <a:ext cx="1762989" cy="176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9DA0-E3E3-3EF8-4B7F-9BC2416E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</a:p>
        </p:txBody>
      </p:sp>
      <p:pic>
        <p:nvPicPr>
          <p:cNvPr id="3082" name="Picture 10" descr="An Unofficial Introductory Tutorial to MyoWare Muscle Sensor Development  Kit | by Walter Lee | Medium">
            <a:extLst>
              <a:ext uri="{FF2B5EF4-FFF2-40B4-BE49-F238E27FC236}">
                <a16:creationId xmlns:a16="http://schemas.microsoft.com/office/drawing/2014/main" id="{71F23D60-F226-A96C-D703-BE7918B77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05" y="2557463"/>
            <a:ext cx="3371790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5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950-807A-AA59-6F37-E8F9E628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17D9-79E2-63C5-4EB7-694466AFE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We want to make this project with waste material. </a:t>
            </a:r>
          </a:p>
          <a:p>
            <a:r>
              <a:rPr lang="en-IN"/>
              <a:t>So, </a:t>
            </a:r>
            <a:r>
              <a:rPr lang="en-IN" dirty="0"/>
              <a:t>I</a:t>
            </a:r>
            <a:r>
              <a:rPr lang="en-IN"/>
              <a:t>t </a:t>
            </a:r>
            <a:r>
              <a:rPr lang="en-IN" dirty="0"/>
              <a:t>is very difficult and complex.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Lower Limb Prosthetics | PM&amp;R KnowledgeNow">
            <a:extLst>
              <a:ext uri="{FF2B5EF4-FFF2-40B4-BE49-F238E27FC236}">
                <a16:creationId xmlns:a16="http://schemas.microsoft.com/office/drawing/2014/main" id="{BCD141B6-CF8C-164C-4DA7-0A944ADD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57" y="2560320"/>
            <a:ext cx="3415003" cy="35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3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</TotalTime>
  <Words>283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Bionic   Leg</vt:lpstr>
      <vt:lpstr>Introduction of Bionic Leg</vt:lpstr>
      <vt:lpstr>Key Features of Bionic Leg</vt:lpstr>
      <vt:lpstr>Project List</vt:lpstr>
      <vt:lpstr>Problem Statement</vt:lpstr>
      <vt:lpstr>Components</vt:lpstr>
      <vt:lpstr>Components</vt:lpstr>
      <vt:lpstr>Circuit Diagram</vt:lpstr>
      <vt:lpstr>Design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Bionic   Leg</dc:title>
  <dc:creator>hp laptop</dc:creator>
  <cp:lastModifiedBy>hp laptop</cp:lastModifiedBy>
  <cp:revision>18</cp:revision>
  <dcterms:created xsi:type="dcterms:W3CDTF">2023-10-06T16:28:55Z</dcterms:created>
  <dcterms:modified xsi:type="dcterms:W3CDTF">2023-10-06T18:08:27Z</dcterms:modified>
</cp:coreProperties>
</file>