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6" r:id="rId6"/>
    <p:sldId id="269" r:id="rId7"/>
    <p:sldId id="270" r:id="rId8"/>
    <p:sldId id="27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16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0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84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67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16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1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05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312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57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97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97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D0C5-3430-4BA6-9BDC-FFBB6717F220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4038-99BA-4081-A3E4-65739C2742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04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8726" y="694199"/>
            <a:ext cx="10515600" cy="5195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BHARTIYA SKILL DEVELOPMENT UNIVERSITY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41487" y="4306268"/>
            <a:ext cx="3932382" cy="75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     </a:t>
            </a:r>
            <a:endParaRPr lang="en-US" sz="2400">
              <a:latin typeface="+mj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8087" t="14476" r="18087" b="9306"/>
          <a:stretch>
            <a:fillRect/>
          </a:stretch>
        </p:blipFill>
        <p:spPr>
          <a:xfrm>
            <a:off x="510275" y="1422661"/>
            <a:ext cx="4320706" cy="4741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2720" y="1934700"/>
            <a:ext cx="700900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Faculty of computing skills education </a:t>
            </a:r>
          </a:p>
          <a:p>
            <a:pPr algn="ctr"/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Project Title : Sun Blaster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Midterm Final Presentation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err="1" smtClean="0"/>
              <a:t>Rikvender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r>
              <a:rPr lang="en-US" dirty="0" smtClean="0"/>
              <a:t> </a:t>
            </a:r>
            <a:r>
              <a:rPr lang="en-US" dirty="0" err="1" smtClean="0"/>
              <a:t>Rajawat</a:t>
            </a: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210611s009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12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 project Implementation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714639" y="1123069"/>
            <a:ext cx="5346076" cy="5692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84" t="7350" r="1949" b="20904"/>
          <a:stretch/>
        </p:blipFill>
        <p:spPr>
          <a:xfrm rot="5400000">
            <a:off x="6242493" y="1287354"/>
            <a:ext cx="5346075" cy="53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29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03595" y="703551"/>
            <a:ext cx="9444250" cy="4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712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46" y="0"/>
            <a:ext cx="3784758" cy="123637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1867437"/>
            <a:ext cx="8229600" cy="40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0164" y="1953964"/>
            <a:ext cx="868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Sun Blaster </a:t>
            </a:r>
            <a:r>
              <a:rPr lang="en-US" dirty="0"/>
              <a:t>we empower indoor gardening enthusiasts to cultivate their love, confidence, knowledge and involvement in home horticulture.</a:t>
            </a:r>
          </a:p>
          <a:p>
            <a:endParaRPr lang="en-US" dirty="0"/>
          </a:p>
          <a:p>
            <a:r>
              <a:rPr lang="en-US" dirty="0"/>
              <a:t>By optimizing the indoors, </a:t>
            </a:r>
            <a:r>
              <a:rPr lang="en-US" dirty="0" smtClean="0"/>
              <a:t>Sun Blaster </a:t>
            </a:r>
            <a:r>
              <a:rPr lang="en-US" dirty="0"/>
              <a:t>turns growing season into a year-round hobby. Our comprehensive line of grow gardens, seeds starters, lighting and accessories are easy to use, perform flawlessly and seamlessly fit into home decor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Sun Blaster's </a:t>
            </a:r>
            <a:r>
              <a:rPr lang="en-US" dirty="0"/>
              <a:t>commitment to quality and innovation has made it a trusted choice for both beginners and experienced growers looking to optimize their indoor gardening efforts. Whether you're starting seeds, growing herbs, nurturing houseplants, or cultivating specialty crops, </a:t>
            </a:r>
            <a:r>
              <a:rPr lang="en-US" dirty="0" err="1"/>
              <a:t>SunBlaster</a:t>
            </a:r>
            <a:r>
              <a:rPr lang="en-US" dirty="0"/>
              <a:t> offers a range of lighting solutions to help you achieve successful and healthy plant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48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869" y="0"/>
            <a:ext cx="4995371" cy="129360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291" y="2524270"/>
            <a:ext cx="6808260" cy="3940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04575" y="3709115"/>
            <a:ext cx="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11380" y="1765375"/>
            <a:ext cx="288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CONTROLLER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182" y="785610"/>
            <a:ext cx="4430334" cy="32224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5965" y="994413"/>
            <a:ext cx="6134956" cy="3013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8191" y="4008072"/>
            <a:ext cx="8075054" cy="2637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6918" y="109471"/>
            <a:ext cx="370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CRICKET  DIAYAGARM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984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184" y="0"/>
            <a:ext cx="4435655" cy="1056068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CHESES DESIGN </a:t>
            </a:r>
            <a:endParaRPr lang="en-IN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12453"/>
            <a:ext cx="5623927" cy="41830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7899" y="1612453"/>
            <a:ext cx="5813797" cy="4183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910" y="1056068"/>
            <a:ext cx="233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  <a:endParaRPr lang="en-IN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4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4275" y="1555845"/>
            <a:ext cx="9867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LDR CODE</a:t>
            </a:r>
          </a:p>
          <a:p>
            <a:endParaRPr lang="en-IN" dirty="0"/>
          </a:p>
          <a:p>
            <a:r>
              <a:rPr lang="en-IN" dirty="0"/>
              <a:t>void loop(){</a:t>
            </a:r>
          </a:p>
          <a:p>
            <a:r>
              <a:rPr lang="en-IN" dirty="0"/>
              <a:t>  LDRReading = analogRead(LDR);    // Reading LDR Input.</a:t>
            </a:r>
          </a:p>
          <a:p>
            <a:r>
              <a:rPr lang="en-IN" dirty="0"/>
              <a:t>  Serial.println(LDRReading);      // Printing LDR input value.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if (LDRReading &gt;threshold_val){                   // Condition to make LED ON.</a:t>
            </a:r>
          </a:p>
          <a:p>
            <a:r>
              <a:rPr lang="en-IN" dirty="0"/>
              <a:t>  lEDBrightness = map(LDRReading, 0, 1023, 0, 255); // Converting LDR to LED Brightness.</a:t>
            </a:r>
          </a:p>
          <a:p>
            <a:r>
              <a:rPr lang="en-IN" dirty="0"/>
              <a:t>  analogWrite(LED, lEDBrightness); // Writing Brightness to LED.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else{</a:t>
            </a:r>
          </a:p>
          <a:p>
            <a:r>
              <a:rPr lang="en-IN" dirty="0"/>
              <a:t>  analogWrite(LED, 0);             // If LDR is below threshold make LED OFF.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delay(300);                      // delay to make output readable on serial monitor. 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00752" y="586854"/>
            <a:ext cx="2210938" cy="5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18019" y="500081"/>
            <a:ext cx="6290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3600" dirty="0" smtClean="0"/>
              <a:t>Implementation of LDR Code 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7284" y="55291"/>
            <a:ext cx="3001107" cy="30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01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036" y="1692322"/>
            <a:ext cx="97581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MOISTURE SENSOR</a:t>
            </a:r>
          </a:p>
          <a:p>
            <a:r>
              <a:rPr lang="en-IN" dirty="0"/>
              <a:t>void loop() {</a:t>
            </a:r>
          </a:p>
          <a:p>
            <a:r>
              <a:rPr lang="en-IN" dirty="0"/>
              <a:t>  //get the reading from the function below and print it</a:t>
            </a:r>
          </a:p>
          <a:p>
            <a:r>
              <a:rPr lang="en-IN" dirty="0"/>
              <a:t>  Serial.print("Analog output: ");</a:t>
            </a:r>
          </a:p>
          <a:p>
            <a:r>
              <a:rPr lang="en-IN" dirty="0"/>
              <a:t>  Serial.println(reaDHT11 SENSOR CODE </a:t>
            </a:r>
          </a:p>
          <a:p>
            <a:r>
              <a:rPr lang="en-IN" dirty="0" smtClean="0"/>
              <a:t>dSensor</a:t>
            </a:r>
            <a:r>
              <a:rPr lang="en-IN" dirty="0"/>
              <a:t>());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 This function returns the analog soil moisture measurement</a:t>
            </a:r>
          </a:p>
          <a:p>
            <a:r>
              <a:rPr lang="en-IN" dirty="0"/>
              <a:t>int readSensor() {</a:t>
            </a:r>
          </a:p>
          <a:p>
            <a:r>
              <a:rPr lang="en-IN" dirty="0"/>
              <a:t>  digitalWrite(</a:t>
            </a:r>
            <a:r>
              <a:rPr lang="en-IN" dirty="0" err="1"/>
              <a:t>sensorPower</a:t>
            </a:r>
            <a:r>
              <a:rPr lang="en-IN" dirty="0"/>
              <a:t>, HIGH);  // Turn the sensor ON</a:t>
            </a:r>
          </a:p>
          <a:p>
            <a:r>
              <a:rPr lang="en-IN" dirty="0"/>
              <a:t>  delay(10);              // Allow power to settle</a:t>
            </a:r>
          </a:p>
          <a:p>
            <a:r>
              <a:rPr lang="en-IN" dirty="0"/>
              <a:t>  int val = analogRead(</a:t>
            </a:r>
            <a:r>
              <a:rPr lang="en-IN" dirty="0" err="1"/>
              <a:t>sensorPin</a:t>
            </a:r>
            <a:r>
              <a:rPr lang="en-IN" dirty="0"/>
              <a:t>);  // Read the analog value form sensor</a:t>
            </a:r>
          </a:p>
          <a:p>
            <a:r>
              <a:rPr lang="en-IN" dirty="0"/>
              <a:t>  digitalWrite(</a:t>
            </a:r>
            <a:r>
              <a:rPr lang="en-IN" dirty="0" err="1"/>
              <a:t>sensorPower</a:t>
            </a:r>
            <a:r>
              <a:rPr lang="en-IN" dirty="0"/>
              <a:t>, LOW);   // Turn the sensor OFF</a:t>
            </a:r>
          </a:p>
          <a:p>
            <a:r>
              <a:rPr lang="en-IN" dirty="0"/>
              <a:t>  return val;             // Return analog moisture value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08197" y="272535"/>
            <a:ext cx="90717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/>
              <a:t>Implementation of Moisture sensor </a:t>
            </a: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6175" y="104197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595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1610436"/>
            <a:ext cx="9580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DHT11 SENSOR CODE </a:t>
            </a:r>
          </a:p>
          <a:p>
            <a:r>
              <a:rPr lang="en-IN" dirty="0"/>
              <a:t>void loop()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DHT.read11(</a:t>
            </a:r>
            <a:r>
              <a:rPr lang="en-IN" dirty="0" err="1"/>
              <a:t>dht_pin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Serial.print("Humidity = ");</a:t>
            </a:r>
          </a:p>
          <a:p>
            <a:r>
              <a:rPr lang="en-IN" dirty="0" smtClean="0"/>
              <a:t>    Serial.print(DH</a:t>
            </a:r>
            <a:r>
              <a:rPr lang="en-IN" dirty="0"/>
              <a:t>DHT11 SENSOR CODE </a:t>
            </a:r>
          </a:p>
          <a:p>
            <a:r>
              <a:rPr lang="en-IN" dirty="0" err="1" smtClean="0"/>
              <a:t>T.humidity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</a:t>
            </a:r>
            <a:r>
              <a:rPr lang="en-IN" dirty="0"/>
              <a:t>Serial.print("%    ");</a:t>
            </a:r>
          </a:p>
          <a:p>
            <a:r>
              <a:rPr lang="en-IN" dirty="0"/>
              <a:t>    Serial.print("Temperature = ");</a:t>
            </a:r>
          </a:p>
          <a:p>
            <a:r>
              <a:rPr lang="en-IN" dirty="0"/>
              <a:t>    Serial.print(</a:t>
            </a:r>
            <a:r>
              <a:rPr lang="en-IN" dirty="0" err="1"/>
              <a:t>DHT.temperature</a:t>
            </a:r>
            <a:r>
              <a:rPr lang="en-IN" dirty="0"/>
              <a:t>); </a:t>
            </a:r>
          </a:p>
          <a:p>
            <a:r>
              <a:rPr lang="en-IN" dirty="0"/>
              <a:t>    Serial.println(" C");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delay(5000); //Reduce Time for Quick Reply 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516" y="360458"/>
            <a:ext cx="8252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Implementation of DHT11 sensor Code 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414" y="1006789"/>
            <a:ext cx="3988842" cy="38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75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08693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Lux App Data @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 at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8.22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 , 12.45 pm ,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5.26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93"/>
          <a:stretch/>
        </p:blipFill>
        <p:spPr>
          <a:xfrm>
            <a:off x="8326659" y="1551107"/>
            <a:ext cx="2864505" cy="49315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76"/>
          <a:stretch/>
        </p:blipFill>
        <p:spPr>
          <a:xfrm>
            <a:off x="4580724" y="1551107"/>
            <a:ext cx="3070746" cy="4931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91"/>
          <a:stretch/>
        </p:blipFill>
        <p:spPr>
          <a:xfrm>
            <a:off x="834789" y="1551107"/>
            <a:ext cx="3070746" cy="4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17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445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INTODUCTION</vt:lpstr>
      <vt:lpstr>COMPONENTS</vt:lpstr>
      <vt:lpstr>Slide 4</vt:lpstr>
      <vt:lpstr>CHESES DESIGN </vt:lpstr>
      <vt:lpstr>Slide 6</vt:lpstr>
      <vt:lpstr>Slide 7</vt:lpstr>
      <vt:lpstr>Slide 8</vt:lpstr>
      <vt:lpstr>Lux App Data @ value at 8.22 am , 12.45 pm , 5.26 pm </vt:lpstr>
      <vt:lpstr>Final project Implementation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lab</cp:lastModifiedBy>
  <cp:revision>6</cp:revision>
  <dcterms:created xsi:type="dcterms:W3CDTF">2023-12-20T14:14:25Z</dcterms:created>
  <dcterms:modified xsi:type="dcterms:W3CDTF">2024-09-20T05:38:46Z</dcterms:modified>
</cp:coreProperties>
</file>