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4" r:id="rId6"/>
    <p:sldId id="260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D83B0-994F-4E8F-A852-D5DFB445D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6CBA01-04EC-41CE-B76A-E9A5340A6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807E4-1717-4BC1-9BA8-6641FD0A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3FFA-CC63-4469-BC0C-B3CB9F298C46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28D4A5-E85C-4C65-BE81-E3DB581E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56AE78-7D41-461A-9EDE-48814DC2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C241-83D2-47A1-85E6-A458EFBE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93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98251-100B-4BC2-AFB8-F3D1F4F0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DE76B6-3D5B-45AC-8D98-F43E532A8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70CA39-1B09-4A83-BF4A-9BDC4632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3FFA-CC63-4469-BC0C-B3CB9F298C46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1522CE-3BD3-4422-B7B0-57F2F85B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B07DAA-793F-4A95-974B-43A70BF0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C241-83D2-47A1-85E6-A458EFBE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990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14A9D7-B31C-4E01-BBFC-42D100778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BC25C1-3D1E-40FC-93DB-0C84D1C6D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BC1D24-DB79-4A5F-A3ED-EA0CD96E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3FFA-CC63-4469-BC0C-B3CB9F298C46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E43772-029E-4FE9-8C08-C8385A95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F4514C-456A-4359-8EDC-BD1C99EA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C241-83D2-47A1-85E6-A458EFBE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483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 y subtítul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381000" y="4317816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81000" y="4518422"/>
            <a:ext cx="11430000" cy="190202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1953"/>
            </a:lvl1pPr>
          </a:lstStyle>
          <a:p>
            <a:r>
              <a:t>Texto del título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381000" y="3000375"/>
            <a:ext cx="114300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1332853" y="303609"/>
            <a:ext cx="480901" cy="31027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9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horizontal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381000" y="4317816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>
            <a:lvl1pPr marL="0" indent="0" defTabSz="321457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cs typeface="Helvetica"/>
                <a:sym typeface="Helvetica"/>
              </a:defRPr>
            </a:lvl1pPr>
          </a:lstStyle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81000" y="4518422"/>
            <a:ext cx="11430000" cy="190202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1953"/>
            </a:lvl1pPr>
          </a:lstStyle>
          <a:p>
            <a:r>
              <a:t>Texto del título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381000" y="3000375"/>
            <a:ext cx="114300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1332853" y="303609"/>
            <a:ext cx="480901" cy="31027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079271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y subtítul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381000" y="4317816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381000" y="4518422"/>
            <a:ext cx="11430000" cy="190202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1953"/>
            </a:lvl1pPr>
          </a:lstStyle>
          <a:p>
            <a:r>
              <a:t>Texto del título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381000" y="3000375"/>
            <a:ext cx="114300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1302309" y="294680"/>
            <a:ext cx="480901" cy="31027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354804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(centro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381000" y="2839641"/>
            <a:ext cx="11430000" cy="317896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1953"/>
            </a:lvl1pPr>
          </a:lstStyle>
          <a:p>
            <a:r>
              <a:t>Texto del título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1332853" y="303609"/>
            <a:ext cx="480901" cy="31027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056745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vertical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524500" y="4317899"/>
            <a:ext cx="6286500" cy="102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1435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524500" y="4518422"/>
            <a:ext cx="6286500" cy="190202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1953"/>
            </a:lvl1pPr>
          </a:lstStyle>
          <a:p>
            <a:r>
              <a:t>Texto del título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524500" y="3000375"/>
            <a:ext cx="62865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1332853" y="303609"/>
            <a:ext cx="480901" cy="31027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593117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381000" y="321469"/>
            <a:ext cx="10477500" cy="321469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cap="all" spc="84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22786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381000" y="321469"/>
            <a:ext cx="10477500" cy="321469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cap="all" spc="84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647137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381000" y="321469"/>
            <a:ext cx="10477500" cy="321469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cap="all" spc="84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486227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420E8-4AF5-4BD8-9946-480F5EC6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4C7A2-51E2-4E82-AC90-40209DC71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5F96F9-AE4F-4AFB-B064-0AC67263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3FFA-CC63-4469-BC0C-B3CB9F298C46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EC11F3-B298-4B87-93D7-7C281753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FDB810-D910-47E7-8EEE-F6F4D294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C241-83D2-47A1-85E6-A458EFBE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468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381000" y="321469"/>
            <a:ext cx="10477500" cy="321469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cap="all" spc="84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6667500" y="1080492"/>
            <a:ext cx="5143500" cy="54828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381000" y="1080492"/>
            <a:ext cx="5905500" cy="508992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381000" y="1928812"/>
            <a:ext cx="5905500" cy="429518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1969"/>
            </a:lvl1pPr>
            <a:lvl2pPr>
              <a:buClr>
                <a:schemeClr val="accent1"/>
              </a:buClr>
              <a:buChar char="▸"/>
              <a:defRPr sz="1969"/>
            </a:lvl2pPr>
            <a:lvl3pPr>
              <a:buClr>
                <a:schemeClr val="accent1"/>
              </a:buClr>
              <a:buChar char="▸"/>
              <a:defRPr sz="1969"/>
            </a:lvl3pPr>
            <a:lvl4pPr>
              <a:buClr>
                <a:schemeClr val="accent1"/>
              </a:buClr>
              <a:buChar char="▸"/>
              <a:defRPr sz="1969"/>
            </a:lvl4pPr>
            <a:lvl5pPr>
              <a:buClr>
                <a:schemeClr val="accent1"/>
              </a:buClr>
              <a:buChar char="▸"/>
              <a:defRPr sz="1969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554725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381000" y="321469"/>
            <a:ext cx="10477500" cy="321469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cap="all" spc="84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0678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foto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096707" y="0"/>
            <a:ext cx="6096001" cy="342007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096000" y="3446860"/>
            <a:ext cx="6096000" cy="342007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064251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4743731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40531" y="1660922"/>
            <a:ext cx="11310938" cy="3676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sz="1969"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33438" y="2044898"/>
            <a:ext cx="10525125" cy="91261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609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Escribir una cita aquí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381000" y="5476875"/>
            <a:ext cx="11430000" cy="6220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4219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Juan López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381000" y="321469"/>
            <a:ext cx="10477500" cy="321469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cap="all" spc="84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496266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 alt.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524500" y="1857375"/>
            <a:ext cx="6286500" cy="175914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609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Escribir una cita aquí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1435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524500" y="5404550"/>
            <a:ext cx="6286500" cy="75187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321457">
              <a:spcBef>
                <a:spcPts val="0"/>
              </a:spcBef>
              <a:buClrTx/>
              <a:buSzTx/>
              <a:buFontTx/>
              <a:buNone/>
              <a:defRPr sz="4219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Juan López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5183369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72115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 bla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691596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 blanc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47279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7AF18-2DEA-4687-AD7A-2FBA25A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3BC7B9-0BAE-400D-A016-FE635E323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3282FE-011B-481C-BE4D-70148B3F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3FFA-CC63-4469-BC0C-B3CB9F298C46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5E3AC8-36C6-4984-B6AB-4FDFA5A1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9D3E23-62E7-4429-8AE6-18DDC402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C241-83D2-47A1-85E6-A458EFBE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47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82F73-CC6E-42BF-A465-AF223DF4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B96C2-2149-4310-B830-D717D774E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D988D7-3467-4362-80D3-E5B0D98B6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55CFD6-5570-4F7A-AB5F-DC6D8193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3FFA-CC63-4469-BC0C-B3CB9F298C46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320CA9-3ECA-4412-9698-8CB13591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F65B98-7DA2-496C-8830-2AAA5A41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C241-83D2-47A1-85E6-A458EFBE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8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B648E-4845-46C6-A8AF-C210AD03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20AB9-7B15-4F65-9ECB-81776B0BA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5BCE0C-494A-45F4-8F64-4DD516CF9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725828-8654-41BF-9137-A9A81805B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CD8B9D-0407-41C5-A91B-D8EF0BC85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E91EBB-C478-49E5-8DBB-C73945B6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3FFA-CC63-4469-BC0C-B3CB9F298C46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135D13-D363-4D2B-8F05-8444DE23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247EC6-A4FA-4855-9573-121FE7F0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C241-83D2-47A1-85E6-A458EFBE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63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E467A-7D07-4F8D-8613-E44BDEE2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D36D13-B930-41A1-9694-2E65096B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3FFA-CC63-4469-BC0C-B3CB9F298C46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E795D4-ABC5-43AF-AB54-9E616A61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CBA3FF-5B0F-47F8-BFF3-942B75B3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C241-83D2-47A1-85E6-A458EFBE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93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9056EE-4710-465A-8DE6-C41C342F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3FFA-CC63-4469-BC0C-B3CB9F298C46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5059FB-DBD3-450F-AC09-20DE6ECA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314AA6-6D51-49F4-9792-3F729910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C241-83D2-47A1-85E6-A458EFBE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39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07D38-F362-4146-BAB7-1DEE53BF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8DCA6-BD45-4668-8739-847C840E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BB2603-AE58-4059-B64A-F990EB187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73EE9E-4B00-4539-BA1B-BC3424E0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3FFA-CC63-4469-BC0C-B3CB9F298C46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E6E74-8888-48D3-8139-165D471C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0D7E66-ECF2-4610-96C3-4082B5C1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C241-83D2-47A1-85E6-A458EFBE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13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DD691-D990-47A6-8A8D-4AE32602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13826C-7FA3-4BAF-9F37-D932339D5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D03E86-17BF-435E-8572-071F06DC6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204AF7-5E16-4F54-8193-7D22E189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3FFA-CC63-4469-BC0C-B3CB9F298C46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C454D0-9C39-42DE-85D8-B047FE8A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9D1A9F-C6A7-40A1-9036-117B514F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C241-83D2-47A1-85E6-A458EFBE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35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95A47E-241D-421C-B70D-84D29B1E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0B16CA-BB8F-4DEB-A866-BA24234A7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D2BC1-D3FD-4723-8825-E60150A8A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F3FFA-CC63-4469-BC0C-B3CB9F298C46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1B32E-D477-4199-B549-9CB9F008C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E5BFB-9ADB-448D-A10E-0160CA18C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EC241-83D2-47A1-85E6-A458EFBE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7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381000" y="698316"/>
            <a:ext cx="114300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381000" y="1080492"/>
            <a:ext cx="11430000" cy="50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381000" y="1928812"/>
            <a:ext cx="114300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325524" y="303609"/>
            <a:ext cx="480901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940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med"/>
  <p:txStyles>
    <p:titleStyle>
      <a:lvl1pPr marL="0" marR="0" indent="0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160729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57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186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15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643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372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101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829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28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625056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937584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250112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1562640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1875168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696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224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2752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29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57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186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15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643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372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101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829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s-ES" sz="9000" dirty="0"/>
              <a:t>ANIMATED WEATHER</a:t>
            </a:r>
            <a:br>
              <a:rPr lang="es-ES" sz="9000" dirty="0"/>
            </a:br>
            <a:r>
              <a:rPr lang="es-ES" sz="9000" dirty="0"/>
              <a:t>ICONS</a:t>
            </a:r>
            <a:endParaRPr sz="9000" dirty="0"/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xfrm>
            <a:off x="1809750" y="3000375"/>
            <a:ext cx="8572500" cy="126801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398428">
              <a:spcBef>
                <a:spcPts val="1547"/>
              </a:spcBef>
              <a:defRPr sz="5238">
                <a:solidFill>
                  <a:srgbClr val="FFFFFF"/>
                </a:solidFill>
              </a:defRPr>
            </a:pPr>
            <a:r>
              <a:rPr lang="es-ES" dirty="0"/>
              <a:t>r</a:t>
            </a:r>
            <a:r>
              <a:rPr dirty="0" err="1"/>
              <a:t>icardo</a:t>
            </a:r>
            <a:r>
              <a:rPr dirty="0"/>
              <a:t> Lucas Fernández</a:t>
            </a:r>
          </a:p>
        </p:txBody>
      </p:sp>
    </p:spTree>
    <p:extLst>
      <p:ext uri="{BB962C8B-B14F-4D97-AF65-F5344CB8AC3E}">
        <p14:creationId xmlns:p14="http://schemas.microsoft.com/office/powerpoint/2010/main" val="811695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html</a:t>
            </a:r>
          </a:p>
        </p:txBody>
      </p:sp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1809750" y="906852"/>
            <a:ext cx="8572501" cy="50899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body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1809750" y="1615267"/>
            <a:ext cx="8572500" cy="4931201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&lt;div class="wrapper"&gt;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&lt;div class="sun"&gt;&lt;/div&gt;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&lt;div class="cloud"&gt;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&lt;div class="cloud1"&gt;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  &lt;ul&gt;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  &lt;/ul&gt;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&lt;/div&gt;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&lt;div class="cloud1 c_shadow"&gt;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  &lt;ul&gt;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  &lt;/ul&gt;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&lt;/div&gt;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&lt;/div&gt;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&lt;div class="cloud_s"&gt;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&lt;div class="cloud1"&gt;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  &lt;ul&gt;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  &lt;/ul&gt;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&lt;/div&gt;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&lt;div class="cloud1 c_shadow"&gt;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  &lt;ul&gt;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  &lt;/ul&gt;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  &lt;/div&gt;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547" dirty="0"/>
              <a:t>  &lt;/div&gt;  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endParaRPr sz="1547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AE2ED7-EEEB-4ACB-BF7C-76B11B28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047" y="1795462"/>
            <a:ext cx="31908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3982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html</a:t>
            </a:r>
          </a:p>
        </p:txBody>
      </p:sp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1809750" y="906852"/>
            <a:ext cx="8572501" cy="50899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body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1809750" y="1615267"/>
            <a:ext cx="8572500" cy="493120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400" dirty="0"/>
              <a:t>&lt;div class="cloud_vs"&gt;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400" dirty="0"/>
              <a:t>    &lt;div class="cloud1"&gt;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400" dirty="0"/>
              <a:t>      &lt;ul&gt;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400" dirty="0"/>
              <a:t> 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400" dirty="0"/>
              <a:t> 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400" dirty="0"/>
              <a:t> 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400" dirty="0"/>
              <a:t> 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400" dirty="0"/>
              <a:t>      &lt;/ul&gt;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400" dirty="0"/>
              <a:t>    &lt;/div&gt;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400" dirty="0"/>
              <a:t>    &lt;div class="cloud1 c_shadow"&gt;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400" dirty="0"/>
              <a:t>      &lt;ul&gt;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400" dirty="0"/>
              <a:t> 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400" dirty="0"/>
              <a:t> 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400" dirty="0"/>
              <a:t> 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400" dirty="0"/>
              <a:t> 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400" dirty="0"/>
              <a:t>      &lt;/ul&gt;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400" dirty="0"/>
              <a:t>    &lt;/div&gt;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it-IT" sz="1400" dirty="0"/>
              <a:t>  &lt;/div&gt;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62911820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html</a:t>
            </a:r>
          </a:p>
        </p:txBody>
      </p:sp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1809750" y="906852"/>
            <a:ext cx="8572501" cy="50899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body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1809750" y="1615267"/>
            <a:ext cx="8572500" cy="4931201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&lt;div class="</a:t>
            </a:r>
            <a:r>
              <a:rPr lang="es-ES" sz="1547" dirty="0" err="1"/>
              <a:t>haze</a:t>
            </a:r>
            <a:r>
              <a:rPr lang="es-ES" sz="1547" dirty="0"/>
              <a:t>"&gt;&lt;/div&gt;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&lt;div class="</a:t>
            </a:r>
            <a:r>
              <a:rPr lang="es-ES" sz="1547" dirty="0" err="1"/>
              <a:t>haze_stripe</a:t>
            </a:r>
            <a:r>
              <a:rPr lang="es-ES" sz="1547" dirty="0"/>
              <a:t>"&gt;&lt;/div&gt;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&lt;div class="</a:t>
            </a:r>
            <a:r>
              <a:rPr lang="es-ES" sz="1547" dirty="0" err="1"/>
              <a:t>haze_stripe</a:t>
            </a:r>
            <a:r>
              <a:rPr lang="es-ES" sz="1547" dirty="0"/>
              <a:t>"&gt;&lt;/div&gt;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&lt;div class="</a:t>
            </a:r>
            <a:r>
              <a:rPr lang="es-ES" sz="1547" dirty="0" err="1"/>
              <a:t>haze_stripe</a:t>
            </a:r>
            <a:r>
              <a:rPr lang="es-ES" sz="1547" dirty="0"/>
              <a:t>"&gt;&lt;/div&gt;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&lt;div class="</a:t>
            </a:r>
            <a:r>
              <a:rPr lang="es-ES" sz="1547" dirty="0" err="1"/>
              <a:t>thunder</a:t>
            </a:r>
            <a:r>
              <a:rPr lang="es-ES" sz="1547" dirty="0"/>
              <a:t>"&gt;&lt;/div&gt;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&lt;div class="rain"&gt;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 &lt;</a:t>
            </a:r>
            <a:r>
              <a:rPr lang="es-ES" sz="1547" dirty="0" err="1"/>
              <a:t>ul</a:t>
            </a:r>
            <a:r>
              <a:rPr lang="es-ES" sz="1547" dirty="0"/>
              <a:t>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&lt;/</a:t>
            </a:r>
            <a:r>
              <a:rPr lang="es-ES" sz="1547" dirty="0" err="1"/>
              <a:t>ul</a:t>
            </a:r>
            <a:r>
              <a:rPr lang="es-ES" sz="1547" dirty="0"/>
              <a:t>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&lt;/div&gt;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&lt;div class="</a:t>
            </a:r>
            <a:r>
              <a:rPr lang="es-ES" sz="1547" dirty="0" err="1"/>
              <a:t>sleet</a:t>
            </a:r>
            <a:r>
              <a:rPr lang="es-ES" sz="1547" dirty="0"/>
              <a:t>"&gt;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 &lt;</a:t>
            </a:r>
            <a:r>
              <a:rPr lang="es-ES" sz="1547" dirty="0" err="1"/>
              <a:t>ul</a:t>
            </a:r>
            <a:r>
              <a:rPr lang="es-ES" sz="1547" dirty="0"/>
              <a:t>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   &lt;li&gt;&lt;/li&gt;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&lt;/</a:t>
            </a:r>
            <a:r>
              <a:rPr lang="es-ES" sz="1547" dirty="0" err="1"/>
              <a:t>ul</a:t>
            </a:r>
            <a:r>
              <a:rPr lang="es-ES" sz="1547" dirty="0"/>
              <a:t>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&lt;/div&gt;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&lt;div class="</a:t>
            </a:r>
            <a:r>
              <a:rPr lang="es-ES" sz="1547" dirty="0" err="1"/>
              <a:t>text</a:t>
            </a:r>
            <a:r>
              <a:rPr lang="es-ES" sz="1547" dirty="0"/>
              <a:t>"&gt;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&lt;</a:t>
            </a:r>
            <a:r>
              <a:rPr lang="es-ES" sz="1547" dirty="0" err="1"/>
              <a:t>ul</a:t>
            </a:r>
            <a:r>
              <a:rPr lang="es-ES" sz="1547" dirty="0"/>
              <a:t>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  &lt;li&gt;</a:t>
            </a:r>
            <a:r>
              <a:rPr lang="es-ES" sz="1547" dirty="0" err="1"/>
              <a:t>Mostly</a:t>
            </a:r>
            <a:r>
              <a:rPr lang="es-ES" sz="1547" dirty="0"/>
              <a:t> </a:t>
            </a:r>
            <a:r>
              <a:rPr lang="es-ES" sz="1547" dirty="0" err="1"/>
              <a:t>Sunny</a:t>
            </a:r>
            <a:r>
              <a:rPr lang="es-ES" sz="1547" dirty="0"/>
              <a:t>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  &lt;li&gt;</a:t>
            </a:r>
            <a:r>
              <a:rPr lang="es-ES" sz="1547" dirty="0" err="1"/>
              <a:t>Partly</a:t>
            </a:r>
            <a:r>
              <a:rPr lang="es-ES" sz="1547" dirty="0"/>
              <a:t> </a:t>
            </a:r>
            <a:r>
              <a:rPr lang="es-ES" sz="1547" dirty="0" err="1"/>
              <a:t>Sunny</a:t>
            </a:r>
            <a:r>
              <a:rPr lang="es-ES" sz="1547" dirty="0"/>
              <a:t>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  &lt;li&gt;</a:t>
            </a:r>
            <a:r>
              <a:rPr lang="es-ES" sz="1547" dirty="0" err="1"/>
              <a:t>Partly</a:t>
            </a:r>
            <a:r>
              <a:rPr lang="es-ES" sz="1547" dirty="0"/>
              <a:t> </a:t>
            </a:r>
            <a:r>
              <a:rPr lang="es-ES" sz="1547" dirty="0" err="1"/>
              <a:t>Cloudy</a:t>
            </a:r>
            <a:r>
              <a:rPr lang="es-ES" sz="1547" dirty="0"/>
              <a:t>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  &lt;li&gt;</a:t>
            </a:r>
            <a:r>
              <a:rPr lang="es-ES" sz="1547" dirty="0" err="1"/>
              <a:t>Mostly</a:t>
            </a:r>
            <a:r>
              <a:rPr lang="es-ES" sz="1547" dirty="0"/>
              <a:t> </a:t>
            </a:r>
            <a:r>
              <a:rPr lang="es-ES" sz="1547" dirty="0" err="1"/>
              <a:t>Cloudy</a:t>
            </a:r>
            <a:r>
              <a:rPr lang="es-ES" sz="1547" dirty="0"/>
              <a:t>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  &lt;li&gt;</a:t>
            </a:r>
            <a:r>
              <a:rPr lang="es-ES" sz="1547" dirty="0" err="1"/>
              <a:t>Cloudy</a:t>
            </a:r>
            <a:r>
              <a:rPr lang="es-ES" sz="1547" dirty="0"/>
              <a:t>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  &lt;li&gt;</a:t>
            </a:r>
            <a:r>
              <a:rPr lang="es-ES" sz="1547" dirty="0" err="1"/>
              <a:t>Hazy</a:t>
            </a:r>
            <a:r>
              <a:rPr lang="es-ES" sz="1547" dirty="0"/>
              <a:t>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  &lt;li&gt;</a:t>
            </a:r>
            <a:r>
              <a:rPr lang="es-ES" sz="1547" dirty="0" err="1"/>
              <a:t>Thunderstorm</a:t>
            </a:r>
            <a:r>
              <a:rPr lang="es-ES" sz="1547" dirty="0"/>
              <a:t>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  &lt;li&gt;Rain&lt;/li&gt;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  &lt;li&gt;</a:t>
            </a:r>
            <a:r>
              <a:rPr lang="es-ES" sz="1547" dirty="0" err="1"/>
              <a:t>Sleet</a:t>
            </a:r>
            <a:r>
              <a:rPr lang="es-ES" sz="1547" dirty="0"/>
              <a:t>&lt;/li&gt;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&lt;/</a:t>
            </a:r>
            <a:r>
              <a:rPr lang="es-ES" sz="1547" dirty="0" err="1"/>
              <a:t>ul</a:t>
            </a:r>
            <a:r>
              <a:rPr lang="es-ES" sz="1547" dirty="0"/>
              <a:t>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&lt;/div&gt;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&lt;/div&gt;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&lt;/</a:t>
            </a:r>
            <a:r>
              <a:rPr lang="es-ES" sz="1547" dirty="0" err="1"/>
              <a:t>body</a:t>
            </a:r>
            <a:r>
              <a:rPr lang="es-ES" sz="1547" dirty="0"/>
              <a:t>&gt;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&lt;/</a:t>
            </a:r>
            <a:r>
              <a:rPr lang="es-ES" sz="1547" dirty="0" err="1"/>
              <a:t>html</a:t>
            </a:r>
            <a:r>
              <a:rPr lang="es-ES" sz="1547" dirty="0"/>
              <a:t>&gt;</a:t>
            </a:r>
            <a:endParaRPr sz="1547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769F21-F731-4820-8BEC-83A896AD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633" y="2596650"/>
            <a:ext cx="1673957" cy="205741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40CF3A-4180-463E-B092-813C54DBE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0" y="2596650"/>
            <a:ext cx="1715753" cy="20574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5B3AC26-CA89-4475-BC94-188355A68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246" y="2596650"/>
            <a:ext cx="1325607" cy="210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6620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CSS</a:t>
            </a:r>
            <a:endParaRPr dirty="0"/>
          </a:p>
        </p:txBody>
      </p:sp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1809750" y="906852"/>
            <a:ext cx="8572501" cy="50899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es-ES" dirty="0"/>
              <a:t>ANIMATION</a:t>
            </a:r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1809750" y="1615267"/>
            <a:ext cx="8572500" cy="4931201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animation: sun 10s 0s linear infinite;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endParaRPr lang="en-US" sz="1547" dirty="0"/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sun: </a:t>
            </a:r>
            <a:r>
              <a:rPr lang="en-US" sz="1547" dirty="0" err="1"/>
              <a:t>especifica</a:t>
            </a:r>
            <a:r>
              <a:rPr lang="en-US" sz="1547" dirty="0"/>
              <a:t> el </a:t>
            </a:r>
            <a:r>
              <a:rPr lang="en-US" sz="1547" dirty="0" err="1"/>
              <a:t>codigo</a:t>
            </a:r>
            <a:r>
              <a:rPr lang="en-US" sz="1547" dirty="0"/>
              <a:t> de la </a:t>
            </a:r>
            <a:r>
              <a:rPr lang="en-US" sz="1547" dirty="0" err="1"/>
              <a:t>animación</a:t>
            </a:r>
            <a:endParaRPr lang="en-US" sz="1547" dirty="0"/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10s: </a:t>
            </a:r>
            <a:r>
              <a:rPr lang="en-US" sz="1547" dirty="0" err="1"/>
              <a:t>tiempo</a:t>
            </a:r>
            <a:r>
              <a:rPr lang="en-US" sz="1547" dirty="0"/>
              <a:t> que dura la </a:t>
            </a:r>
            <a:r>
              <a:rPr lang="en-US" sz="1547" dirty="0" err="1"/>
              <a:t>animacion</a:t>
            </a:r>
            <a:endParaRPr lang="en-US" sz="1547" dirty="0"/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0s: </a:t>
            </a:r>
            <a:r>
              <a:rPr lang="en-US" sz="1547" dirty="0" err="1"/>
              <a:t>retraso</a:t>
            </a:r>
            <a:r>
              <a:rPr lang="en-US" sz="1547" dirty="0"/>
              <a:t> de la </a:t>
            </a:r>
            <a:r>
              <a:rPr lang="en-US" sz="1547" dirty="0" err="1"/>
              <a:t>animacion</a:t>
            </a:r>
            <a:r>
              <a:rPr lang="en-US" sz="1547" dirty="0"/>
              <a:t> (delay)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Linear </a:t>
            </a:r>
            <a:r>
              <a:rPr lang="es-ES" sz="1547" dirty="0" err="1"/>
              <a:t>infinite</a:t>
            </a:r>
            <a:r>
              <a:rPr lang="es-ES" sz="1547" dirty="0"/>
              <a:t>: Especifica una animación con la misma velocidad de principio a fin y además se repite infinitas veces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endParaRPr lang="es-ES" sz="1547" dirty="0"/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@keyframes sun{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0%{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  opacity: 1;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  bottom: 35px;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  right: 35px;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4%{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  bottom: 80px;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  right: 80px;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4.5%{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  bottom: 75px;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  right: 75px;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  opacity: 1;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40%{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  opacity: 1;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41%{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  bottom: 75px;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  right: 75px;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  opacity: 0;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100%{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  opacity: 0;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  bottom: 0px;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  right: 0px;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endParaRPr sz="1547" dirty="0"/>
          </a:p>
        </p:txBody>
      </p:sp>
    </p:spTree>
    <p:extLst>
      <p:ext uri="{BB962C8B-B14F-4D97-AF65-F5344CB8AC3E}">
        <p14:creationId xmlns:p14="http://schemas.microsoft.com/office/powerpoint/2010/main" val="181163521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CSS</a:t>
            </a:r>
            <a:endParaRPr dirty="0"/>
          </a:p>
        </p:txBody>
      </p:sp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1809750" y="906852"/>
            <a:ext cx="8572501" cy="50899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es-ES" dirty="0"/>
              <a:t>ANIMATION</a:t>
            </a:r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1809750" y="1415845"/>
            <a:ext cx="8572500" cy="5331319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animation: cloud 10s 0s linear infinite;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endParaRPr lang="es-ES" sz="1547" dirty="0"/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@</a:t>
            </a:r>
            <a:r>
              <a:rPr lang="es-ES" sz="1547" dirty="0" err="1"/>
              <a:t>keyframes</a:t>
            </a:r>
            <a:r>
              <a:rPr lang="es-ES" sz="1547" dirty="0"/>
              <a:t> cloud{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0%{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transform</a:t>
            </a:r>
            <a:r>
              <a:rPr lang="es-ES" sz="1547" dirty="0"/>
              <a:t>: </a:t>
            </a:r>
            <a:r>
              <a:rPr lang="es-ES" sz="1547" dirty="0" err="1"/>
              <a:t>scale</a:t>
            </a:r>
            <a:r>
              <a:rPr lang="es-ES" sz="1547" dirty="0"/>
              <a:t>(0.8);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left</a:t>
            </a:r>
            <a:r>
              <a:rPr lang="es-ES" sz="1547" dirty="0"/>
              <a:t>: 120px;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bottom</a:t>
            </a:r>
            <a:r>
              <a:rPr lang="es-ES" sz="1547" dirty="0"/>
              <a:t>: 35px;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opacity</a:t>
            </a:r>
            <a:r>
              <a:rPr lang="es-ES" sz="1547" dirty="0"/>
              <a:t>: 0;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2%{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opacity</a:t>
            </a:r>
            <a:r>
              <a:rPr lang="es-ES" sz="1547" dirty="0"/>
              <a:t>: 1;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3.5%{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bottom</a:t>
            </a:r>
            <a:r>
              <a:rPr lang="es-ES" sz="1547" dirty="0"/>
              <a:t>: 35px;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left</a:t>
            </a:r>
            <a:r>
              <a:rPr lang="es-ES" sz="1547" dirty="0"/>
              <a:t>: 10px;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opacity</a:t>
            </a:r>
            <a:r>
              <a:rPr lang="es-ES" sz="1547" dirty="0"/>
              <a:t>: 1;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16%{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transform</a:t>
            </a:r>
            <a:r>
              <a:rPr lang="es-ES" sz="1547" dirty="0"/>
              <a:t>: </a:t>
            </a:r>
            <a:r>
              <a:rPr lang="es-ES" sz="1547" dirty="0" err="1"/>
              <a:t>scale</a:t>
            </a:r>
            <a:r>
              <a:rPr lang="es-ES" sz="1547" dirty="0"/>
              <a:t>(0.8);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18%{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transform</a:t>
            </a:r>
            <a:r>
              <a:rPr lang="es-ES" sz="1547" dirty="0"/>
              <a:t>: </a:t>
            </a:r>
            <a:r>
              <a:rPr lang="es-ES" sz="1547" dirty="0" err="1"/>
              <a:t>scale</a:t>
            </a:r>
            <a:r>
              <a:rPr lang="es-ES" sz="1547" dirty="0"/>
              <a:t>(0.95);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19%{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transform</a:t>
            </a:r>
            <a:r>
              <a:rPr lang="es-ES" sz="1547" dirty="0"/>
              <a:t>: </a:t>
            </a:r>
            <a:r>
              <a:rPr lang="es-ES" sz="1547" dirty="0" err="1"/>
              <a:t>scale</a:t>
            </a:r>
            <a:r>
              <a:rPr lang="es-ES" sz="1547" dirty="0"/>
              <a:t>(0.9);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48%{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opacity</a:t>
            </a:r>
            <a:r>
              <a:rPr lang="es-ES" sz="1547" dirty="0"/>
              <a:t>: 1;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bottom</a:t>
            </a:r>
            <a:r>
              <a:rPr lang="es-ES" sz="1547" dirty="0"/>
              <a:t>: 35px;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50%{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bottom</a:t>
            </a:r>
            <a:r>
              <a:rPr lang="es-ES" sz="1547" dirty="0"/>
              <a:t>: 70px;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64%{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96%{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opacity</a:t>
            </a:r>
            <a:r>
              <a:rPr lang="es-ES" sz="1547" dirty="0"/>
              <a:t>: 1;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100%{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opacity</a:t>
            </a:r>
            <a:r>
              <a:rPr lang="es-ES" sz="1547" dirty="0"/>
              <a:t>: 0;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bottom</a:t>
            </a:r>
            <a:r>
              <a:rPr lang="es-ES" sz="1547" dirty="0"/>
              <a:t>: 70px;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left</a:t>
            </a:r>
            <a:r>
              <a:rPr lang="es-ES" sz="1547" dirty="0"/>
              <a:t>: 10px;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}</a:t>
            </a:r>
            <a:endParaRPr sz="1547" dirty="0"/>
          </a:p>
        </p:txBody>
      </p:sp>
    </p:spTree>
    <p:extLst>
      <p:ext uri="{BB962C8B-B14F-4D97-AF65-F5344CB8AC3E}">
        <p14:creationId xmlns:p14="http://schemas.microsoft.com/office/powerpoint/2010/main" val="298284264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CSS</a:t>
            </a:r>
            <a:endParaRPr dirty="0"/>
          </a:p>
        </p:txBody>
      </p:sp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1809750" y="906852"/>
            <a:ext cx="8572501" cy="50899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es-ES" dirty="0"/>
              <a:t>ANIMATION</a:t>
            </a:r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1809750" y="1415845"/>
            <a:ext cx="8572500" cy="5331319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animation: </a:t>
            </a:r>
            <a:r>
              <a:rPr lang="en-US" sz="1547" dirty="0" err="1"/>
              <a:t>cloudi</a:t>
            </a:r>
            <a:r>
              <a:rPr lang="en-US" sz="1547" dirty="0"/>
              <a:t> 10s 0.1s linear infinite;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endParaRPr lang="es-ES" sz="1547" dirty="0"/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@</a:t>
            </a:r>
            <a:r>
              <a:rPr lang="es-ES" sz="1547" dirty="0" err="1"/>
              <a:t>keyframes</a:t>
            </a:r>
            <a:r>
              <a:rPr lang="es-ES" sz="1547" dirty="0"/>
              <a:t> cloud{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0%{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transform</a:t>
            </a:r>
            <a:r>
              <a:rPr lang="es-ES" sz="1547" dirty="0"/>
              <a:t>: </a:t>
            </a:r>
            <a:r>
              <a:rPr lang="es-ES" sz="1547" dirty="0" err="1"/>
              <a:t>scale</a:t>
            </a:r>
            <a:r>
              <a:rPr lang="es-ES" sz="1547" dirty="0"/>
              <a:t>(0.8);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left</a:t>
            </a:r>
            <a:r>
              <a:rPr lang="es-ES" sz="1547" dirty="0"/>
              <a:t>: 120px;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bottom</a:t>
            </a:r>
            <a:r>
              <a:rPr lang="es-ES" sz="1547" dirty="0"/>
              <a:t>: 35px;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opacity</a:t>
            </a:r>
            <a:r>
              <a:rPr lang="es-ES" sz="1547" dirty="0"/>
              <a:t>: 0;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2%{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opacity</a:t>
            </a:r>
            <a:r>
              <a:rPr lang="es-ES" sz="1547" dirty="0"/>
              <a:t>: 1;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3.5%{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bottom</a:t>
            </a:r>
            <a:r>
              <a:rPr lang="es-ES" sz="1547" dirty="0"/>
              <a:t>: 35px;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left</a:t>
            </a:r>
            <a:r>
              <a:rPr lang="es-ES" sz="1547" dirty="0"/>
              <a:t>: 10px;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opacity</a:t>
            </a:r>
            <a:r>
              <a:rPr lang="es-ES" sz="1547" dirty="0"/>
              <a:t>: 1;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16%{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transform</a:t>
            </a:r>
            <a:r>
              <a:rPr lang="es-ES" sz="1547" dirty="0"/>
              <a:t>: </a:t>
            </a:r>
            <a:r>
              <a:rPr lang="es-ES" sz="1547" dirty="0" err="1"/>
              <a:t>scale</a:t>
            </a:r>
            <a:r>
              <a:rPr lang="es-ES" sz="1547" dirty="0"/>
              <a:t>(0.8);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18%{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transform</a:t>
            </a:r>
            <a:r>
              <a:rPr lang="es-ES" sz="1547" dirty="0"/>
              <a:t>: </a:t>
            </a:r>
            <a:r>
              <a:rPr lang="es-ES" sz="1547" dirty="0" err="1"/>
              <a:t>scale</a:t>
            </a:r>
            <a:r>
              <a:rPr lang="es-ES" sz="1547" dirty="0"/>
              <a:t>(0.95);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19%{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transform</a:t>
            </a:r>
            <a:r>
              <a:rPr lang="es-ES" sz="1547" dirty="0"/>
              <a:t>: </a:t>
            </a:r>
            <a:r>
              <a:rPr lang="es-ES" sz="1547" dirty="0" err="1"/>
              <a:t>scale</a:t>
            </a:r>
            <a:r>
              <a:rPr lang="es-ES" sz="1547" dirty="0"/>
              <a:t>(0.9);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48%{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opacity</a:t>
            </a:r>
            <a:r>
              <a:rPr lang="es-ES" sz="1547" dirty="0"/>
              <a:t>: 1;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bottom</a:t>
            </a:r>
            <a:r>
              <a:rPr lang="es-ES" sz="1547" dirty="0"/>
              <a:t>: 35px;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50%{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bottom</a:t>
            </a:r>
            <a:r>
              <a:rPr lang="es-ES" sz="1547" dirty="0"/>
              <a:t>: 70px;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64%{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96%{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opacity</a:t>
            </a:r>
            <a:r>
              <a:rPr lang="es-ES" sz="1547" dirty="0"/>
              <a:t>: 1;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100%{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opacity</a:t>
            </a:r>
            <a:r>
              <a:rPr lang="es-ES" sz="1547" dirty="0"/>
              <a:t>: 0;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bottom</a:t>
            </a:r>
            <a:r>
              <a:rPr lang="es-ES" sz="1547" dirty="0"/>
              <a:t>: 70px;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  </a:t>
            </a:r>
            <a:r>
              <a:rPr lang="es-ES" sz="1547" dirty="0" err="1"/>
              <a:t>left</a:t>
            </a:r>
            <a:r>
              <a:rPr lang="es-ES" sz="1547" dirty="0"/>
              <a:t>: 10px;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  }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s-ES" sz="1547" dirty="0"/>
              <a:t>}</a:t>
            </a:r>
            <a:endParaRPr sz="1547" dirty="0"/>
          </a:p>
        </p:txBody>
      </p:sp>
    </p:spTree>
    <p:extLst>
      <p:ext uri="{BB962C8B-B14F-4D97-AF65-F5344CB8AC3E}">
        <p14:creationId xmlns:p14="http://schemas.microsoft.com/office/powerpoint/2010/main" val="409827441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CSS</a:t>
            </a:r>
            <a:endParaRPr dirty="0"/>
          </a:p>
        </p:txBody>
      </p:sp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1809750" y="906852"/>
            <a:ext cx="8572501" cy="50899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es-ES" dirty="0"/>
              <a:t>TRANSFORM</a:t>
            </a:r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1809750" y="1615267"/>
            <a:ext cx="8572500" cy="49312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fr-FR" sz="1547" dirty="0" err="1"/>
              <a:t>transform</a:t>
            </a:r>
            <a:r>
              <a:rPr lang="fr-FR" sz="1547" dirty="0"/>
              <a:t>: </a:t>
            </a:r>
            <a:r>
              <a:rPr lang="fr-FR" sz="1547" dirty="0" err="1"/>
              <a:t>scale</a:t>
            </a:r>
            <a:r>
              <a:rPr lang="fr-FR" sz="1547" dirty="0"/>
              <a:t>(0.7,0.7) matrix(-1, 0, 0, 1, 0, 0);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endParaRPr lang="fr-FR" sz="1547" dirty="0"/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/>
              <a:t>Lo que </a:t>
            </a:r>
            <a:r>
              <a:rPr lang="en-US" sz="1547" dirty="0" err="1"/>
              <a:t>está</a:t>
            </a:r>
            <a:r>
              <a:rPr lang="en-US" sz="1547" dirty="0"/>
              <a:t> </a:t>
            </a:r>
            <a:r>
              <a:rPr lang="en-US" sz="1547" dirty="0" err="1"/>
              <a:t>haciendo</a:t>
            </a:r>
            <a:r>
              <a:rPr lang="en-US" sz="1547" dirty="0"/>
              <a:t> el transform </a:t>
            </a:r>
            <a:r>
              <a:rPr lang="en-US" sz="1547" dirty="0" err="1"/>
              <a:t>es</a:t>
            </a:r>
            <a:r>
              <a:rPr lang="en-US" sz="1547" dirty="0"/>
              <a:t> </a:t>
            </a:r>
            <a:r>
              <a:rPr lang="en-US" sz="1547" dirty="0" err="1"/>
              <a:t>reducir</a:t>
            </a:r>
            <a:r>
              <a:rPr lang="en-US" sz="1547" dirty="0"/>
              <a:t> o </a:t>
            </a:r>
            <a:r>
              <a:rPr lang="en-US" sz="1547" dirty="0" err="1"/>
              <a:t>ampliar</a:t>
            </a:r>
            <a:r>
              <a:rPr lang="en-US" sz="1547" dirty="0"/>
              <a:t> el </a:t>
            </a:r>
            <a:r>
              <a:rPr lang="en-US" sz="1547" dirty="0" err="1"/>
              <a:t>tamaño</a:t>
            </a:r>
            <a:r>
              <a:rPr lang="en-US" sz="1547" dirty="0"/>
              <a:t> de la </a:t>
            </a:r>
            <a:r>
              <a:rPr lang="en-US" sz="1547" dirty="0" err="1"/>
              <a:t>nube</a:t>
            </a:r>
            <a:r>
              <a:rPr lang="en-US" sz="1547" dirty="0"/>
              <a:t> con</a:t>
            </a:r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r>
              <a:rPr lang="en-US" sz="1547" dirty="0" err="1"/>
              <a:t>respecto</a:t>
            </a:r>
            <a:r>
              <a:rPr lang="en-US" sz="1547" dirty="0"/>
              <a:t> a un </a:t>
            </a:r>
            <a:r>
              <a:rPr lang="en-US" sz="1547" dirty="0" err="1"/>
              <a:t>punto</a:t>
            </a:r>
            <a:r>
              <a:rPr lang="en-US" sz="1547" dirty="0"/>
              <a:t> de </a:t>
            </a:r>
            <a:r>
              <a:rPr lang="en-US" sz="1547" dirty="0" err="1"/>
              <a:t>coordenadas</a:t>
            </a:r>
            <a:endParaRPr lang="fr-FR" sz="1547" dirty="0"/>
          </a:p>
          <a:p>
            <a:pPr marL="0" indent="0" defTabSz="246451">
              <a:spcBef>
                <a:spcPts val="0"/>
              </a:spcBef>
              <a:buClrTx/>
              <a:buSzTx/>
              <a:buNone/>
              <a:defRPr sz="2040">
                <a:solidFill>
                  <a:srgbClr val="FFFFFF"/>
                </a:solidFill>
              </a:defRPr>
            </a:pPr>
            <a:endParaRPr lang="fr-FR" sz="1547" dirty="0"/>
          </a:p>
        </p:txBody>
      </p:sp>
    </p:spTree>
    <p:extLst>
      <p:ext uri="{BB962C8B-B14F-4D97-AF65-F5344CB8AC3E}">
        <p14:creationId xmlns:p14="http://schemas.microsoft.com/office/powerpoint/2010/main" val="356834299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1106</Words>
  <Application>Microsoft Office PowerPoint</Application>
  <PresentationFormat>Panorámica</PresentationFormat>
  <Paragraphs>238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</vt:lpstr>
      <vt:lpstr>Avenir Next</vt:lpstr>
      <vt:lpstr>Avenir Next Medium</vt:lpstr>
      <vt:lpstr>Calibri</vt:lpstr>
      <vt:lpstr>Calibri Light</vt:lpstr>
      <vt:lpstr>DIN Alternate</vt:lpstr>
      <vt:lpstr>DIN Condensed</vt:lpstr>
      <vt:lpstr>Helvetica</vt:lpstr>
      <vt:lpstr>Tema de Office</vt:lpstr>
      <vt:lpstr>New_Template7</vt:lpstr>
      <vt:lpstr>ANIMATED WEATHER ICONS</vt:lpstr>
      <vt:lpstr>body</vt:lpstr>
      <vt:lpstr>body</vt:lpstr>
      <vt:lpstr>body</vt:lpstr>
      <vt:lpstr>ANIMATION</vt:lpstr>
      <vt:lpstr>ANIMATION</vt:lpstr>
      <vt:lpstr>ANIMATION</vt:lpstr>
      <vt:lpstr>TRANSFORM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ANIMATED WEATHER ICONS</dc:title>
  <dc:creator>Riky Lucas</dc:creator>
  <cp:lastModifiedBy>Riky Lucas</cp:lastModifiedBy>
  <cp:revision>8</cp:revision>
  <dcterms:created xsi:type="dcterms:W3CDTF">2018-01-10T11:01:19Z</dcterms:created>
  <dcterms:modified xsi:type="dcterms:W3CDTF">2018-01-10T12:41:31Z</dcterms:modified>
</cp:coreProperties>
</file>