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26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1056 481 10034,'-5'-9'616,"0"0"1,0 0-1,1 0 0,0 0 0,-4-18 0,7 23-591,0 0 0,1 0 1,-1 0-1,1 0 0,0 0 0,0 0 0,1-1 0,-1 1 0,1 0 0,0 0 0,0 0 0,0 1 1,0-1-1,1 0 0,-1 0 0,1 0 0,4-5 0,1 1-18,0 0-1,0 1 1,1 0 0,0 1 0,0-1-1,16-8 1,68-32-10,-4 12 27,0 3 0,144-31 1,200-6 83,-289 53-51,208 5 0,-295 13-53,1 2 0,-2 3-1,1 3 1,-1 2-1,-1 2 1,97 39-1,-110-33 0,-1 2 1,-1 1-1,-1 2 0,-2 1 1,0 3-1,-2 0 0,-1 2 1,55 69-1,-56-58 2,-1 2-1,-3 1 1,-2 1 0,-2 1 0,-2 1 0,-2 2-1,18 70 1,-24-63-6,-3 1-1,-3 0 1,-2 0-1,-3 1 1,-2-1-1,-8 62 1,-1-49-13,-3-2 1,-3 1 0,-4-2-1,-42 111 1,26-101-10,-3-2 0,-4-2 0,-90 126 0,52-99-25,-169 165 0,112-142-74,-164 115 0,-173 78-304,-29-22-122,-14-50 97,227-151 386,231-79 107,-1-3 0,-74 6-1,105-17 20,-1-1-1,1-1 0,0-2 1,-52-11-1,64 10-16,-1-1 0,1 0 0,0-2 0,0 1 0,1-2 0,0 0 0,0-1 0,1-1 0,0 0 0,0-1 0,-18-20 0,19 17-10,1-1 1,1 0-1,1-1 1,0 0 0,1 0-1,1-1 1,0-1-1,2 1 1,0-1-1,-6-28 1,7 15-13,0 1 0,3-1 0,0 0 0,2 1 0,1-1 0,10-58 0,-2 49-8,1 0 1,2 1 0,1 0-1,34-65 1,-21 57-6,2 1-1,2 1 1,2 2-1,2 1 1,2 2-1,1 1 1,2 2-1,61-45 1,-63 57-8,1 1 0,0 2 0,2 1 0,1 2 0,1 2 0,0 2-1,51-11 1,-54 17-31,0 3-1,0 1 1,0 1 0,1 3-1,-1 1 1,0 2-1,1 2 1,49 10-1,-18 6-188,-64-18 165,-1 1 1,1 0 0,0 0 0,-1 1 0,0 0-1,0 0 1,6 5 0,-11-8 22,0 0 0,0 0-1,1 1 1,-1-1 0,0 0 0,0 1 0,-1-1 0,1 1 0,0-1-1,0 1 1,-1-1 0,1 1 0,-1-1 0,1 1 0,-1 0 0,0-1 0,1 1-1,-1 0 1,0 0 0,0 2 0,-1-2-12,0 1 0,1-1 0,-1 0-1,0 1 1,0-1 0,-1 0 0,1 0 0,0 0 0,-1 0 0,1 0 0,-1 0 0,0 0-1,1-1 1,-1 1 0,0 0 0,-2 0 0,-17 12-166,-33 14 1,54-28 207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4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1454 1 9618,'13'6'3087,"-1"10"-2797,-5-6-64,13 18-208,-2 0-1,-1 2 0,-2 0 0,0 1 0,-2 1 0,-2 0 0,10 41 0,-9-15-20,-2 1 1,-3-1 0,0 78-1,-7-79 10,-2 0 0,-2 0-1,-4-1 1,-26 104 0,25-131 3,-2 0 0,-1-1 1,-1-1-1,-22 36 0,23-44 3,-1-2 0,-1 0 0,-1 0 0,0-2 0,-1 1 0,-32 22 0,29-26 1,-1-1 1,0 0-1,0-2 0,-1 0 0,-1-2 1,1 0-1,-1-2 0,0 0 0,-1-1 1,-25 0-1,-29-1 6,-123-11 0,186 7-23,-50-4-8,-54-5-115,-201 10 0,289 2 80,1 2-1,0 1 1,-53 17 0,72-19 33,0 1 1,1 0 0,0 1 0,-1 0 0,2 0 0,-1 1-1,1 1 1,-1-1 0,2 1 0,-1 0 0,1 1-1,0 0 1,1 0 0,-6 9 0,5-5 3,2-1 0,0 1 0,0 0 0,1 0 1,0 0-1,1 1 0,-1 13 0,1 4-1,1 60 0,52 366-7,-36-363-6,4 26-52,54 463-1750,-70-479 1403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5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24 9850,'40'-23'3537,"-12"23"-2913,-4 61-488,-14 30-104,-19 51-120,-17 15-136,-31 24-368,-12 3-296,-43-1 544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5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1955 983 7866,'-5'-8'249,"-1"0"0,1 0 0,1-1 0,-1 0-1,1 0 1,1 0 0,0 0 0,0-1 0,1 1 0,0-1 0,1 0 0,0 0 0,0 1 0,1-1 0,0 0 0,1 0 0,0 0 0,1 1 0,0-1 0,0 1 0,7-18 0,-5 16-225,1 0 0,0 0-1,1 0 1,-1 1 0,2 0 0,14-17 0,2 3 22,31-27 0,51-35 49,140-86 1,-222 156-89,58-36 17,3 3 0,158-68 0,-186 96-84,1 1-1,1 4 0,0 1 1,1 4-1,101-8 0,-117 18-230,-43 1 282,0 0-1,0 1 1,0-1-1,0 0 0,-1 0 1,1 0-1,0 0 1,0 0-1,0 0 0,0 0 1,0 1-1,0-1 1,0 0-1,0 0 0,0 0 1,0 0-1,0 0 1,0 0-1,-1 1 0,1-1 1,0 0-1,0 0 1,0 0-1,0 0 0,0 0 1,0 1-1,0-1 1,1 0-1,-1 0 0,0 0 1,0 0-1,0 0 1,0 1-1,0-1 0,0 0 1,0 0-1,0 0 1,0 0-1,0 0 0,0 0 1,0 1-1,1-1 1,-1 0-1,0 0 0,0 0 1,0 0-1,0 0 1,0 0-1,0 0 0,1 0 1,-1 0-1,0 0 1,0 0-1,0 0 0,0 1 1,-18 6-203,-40 6-197,-105 9 1,-70-10 114,-97-10 161,-222 9 377,349 14 94,178-20-251,1 1 0,0 2 0,0 0 0,1 1 0,0 2 0,-26 15 0,24-9 12,1 1 0,1 1 1,0 0-1,2 2 0,-35 43 1,-79 134 144,5 14-163,-29 72-61,-31 58-84,-42 79-235,-30 63-155,-38 54 182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6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10506,'176'-16'3729,"-138"40"-3289,7 11-288,-1 5-384,8 5-56,8-14-32,3-4 32,11-4 152,19 4-8,19 31-24,-3 8 0,16 49 16,-14 8 48,-27 13-88,-9 25-152,-55-2-633,-17 4 625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6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2844 1 10362,'33'78'4289,"-37"23"-2152,-45 45-1793,-26 20-224,-28 42-128,-20 9-32,-29 30-40,-23 4-16,-49 26-72,-16 7-80,-29-20-153,-10-9-71,20-72-128,2-44-48,18-68-272,13-41-352,24-66 824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7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512 1 13027,'78'36'4545,"-62"55"-4057,-21 25-416,-31 40-528,-17 14-176,-33 21-393,-22-2-183,-40 5-360,-21-13 968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7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2459 1020 8962,'81'-69'3023,"-75"65"-2884,0 0 0,1 1-1,-1-1 1,1 1 0,0 0 0,-1 1-1,1 0 1,0 0 0,1 0-1,-1 1 1,13-1 0,2 0 31,69-9 19,1 5-1,0 3 1,0 4-1,-1 5 1,134 24-1,-182-20-112,0 1-1,0 3 0,67 31 1,-86-33-53,-1 1 1,0 1-1,-1 1 1,0 1-1,-1 1 1,-1 0-1,24 29 1,-37-37-18,1 0 1,-2 1 0,1-1 0,-1 2 0,-1-1 0,1 1 0,6 20-1,-10-23-2,-1-1 0,0 1-1,0 0 1,0-1 0,-1 1 0,0 0-1,0 0 1,-1-1 0,0 1-1,-1 0 1,1-1 0,-1 1 0,-5 10-1,-2 0 4,0 1 0,-1-1-1,-2 0 1,1-1 0,-22 23-1,-79 74 1,78-82-8,-66 61-101,-3-6 0,-5-3 0,-2-6 1,-133 71-1,154-102-225,-2-3 1,-3-5-1,0-3 1,-3-5 0,0-4-1,-121 17 1,156-36-495,1-2 0,-1-4 0,-112-8 0,15-19-330,159 25 1149</inkml:trace>
  <inkml:trace contextRef="#ctx0" brushRef="#br0" timeOffset="1">1672 1 10586,'-7'54'3641,"-27"77"-3377,-16 44-192,-30 62-48,-13 20-16,-21 20 8,-17 39 0,-14 26-32,-21 16-96,-23 45-312,-17-9-208,-26 10-616,8-5 751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7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2118 868 11538,'0'2'269,"-1"0"0,1 0 0,0 0 0,-1 0 0,1 0 0,-1 0 0,1 0-1,-1 0 1,0-1 0,0 1 0,0 0 0,-1 2 0,-31 50 591,-40 75-1039,-53 183-1405,-39 83-139,106-289 1460,-134 180 0,-110 65 320,60-124 150,194-188-107,-2-3-1,-1-1 0,-72 34 0,100-57-50,0-1 1,-1-2-1,0 0 1,0-2 0,0-1-1,-1-1 1,0-1-1,-1-1 1,1-1 0,-29-2-1,42-1-33,0 0 0,0-1 0,1-1 0,-1 0 0,0-1 0,1 0 0,0 0 0,0-2 0,0 1 0,1-2 0,-1 1 0,-17-16 0,17 11-7,1 0 0,0-1-1,1 0 1,0-1 0,1 0 0,0 0-1,1-1 1,1 0 0,0-1-1,-7-23 1,4 3-17,1 0-1,-6-64 1,8 23-30,4 1 1,10-131-1,49-154-100,-21 209 72,7 1 0,6 3 0,120-253 0,-100 270 27,5 2 0,6 3 0,5 4-1,106-116 1,-141 183 25,59-49 0,-79 78 10,1 1 0,50-29 0,-70 48 5,-1 0 1,1 0-1,0 1 1,0 1-1,0 0 1,0 0-1,18-2 1,-24 5 0,0 0 1,-1-1 0,1 2-1,0-1 1,0 0 0,0 1-1,-1 0 1,1 0 0,0 0-1,-1 0 1,1 0 0,-1 1 0,1 0-1,-1-1 1,0 1 0,1 0-1,-1 1 1,0-1 0,-1 1-1,1-1 1,5 7 0,-3 0 11,-1 0 1,1 0 0,-1 1-1,-1-1 1,0 1 0,0 0-1,-1 0 1,0 0 0,0 18-1,0 0 25,-1 1 0,-2-1 0,-1 1 0,-5 29 0,-54 183 165,-39 50-30,-38 42-323,-213 373 0,155-377-318,-3-45 182,198-283 284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8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6873 10594,'0'49'2630,"-6"57"1,6-104-2629,-1 28 210,3-26-15,2-8-113,6-15 30,6-27 59,18-79 0,29-244-67,-16-17-194,-19 149-11,159-970-645,117-92 216,-197 928 469,204-473 0,215-201-123,-435 896 87,7 3 0,6 5 0,167-176-1,-210 255 51,111-88 0,-145 130 37,1 1 1,1 1-1,0 1 1,2 1 0,0 2-1,64-20 1,-85 32 3,1 0 1,0 0 0,0 0-1,0 2 1,0-1-1,0 1 1,0 1 0,19 3-1,-24-2 1,0-1 0,0 1 0,0 0 0,0 1 0,-1-1 0,1 1 0,-1 0 0,1 1 0,-1 0 0,0-1 0,-1 1 0,1 1 0,0-1 0,-1 1 0,6 8 0,-4-3-6,-1 1 1,0 0-1,-1 1 0,0-1 0,0 1 0,-1 0 1,-1 0-1,0 0 0,0 14 0,0 10-30,-1 1 1,-2-1-1,-8 47 0,-48 183-250,-46 53-148,-155 270-646,-48-6-280,76-163 793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8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1499 46 8570,'20'-45'8080,"-9"81"-8061,-1 1 0,-1 0 0,3 45 0,-2 121-227,-12-130 69,-3 1 0,-3 0 0,-4-1 0,-2-1-1,-4 0 1,-3-1 0,-3-1 0,-3-1 0,-3-2 0,-3-1 0,-3-1 0,-2-2-1,-3-1 1,-61 67 0,-5-11-427,-4-6 0,-141 109 0,-276 167-2258,366-276 2165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27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0 515 11314,'194'-256'3937,"-102"147"-3577,10 27-248,20 41-120,12 14-16,10 31-8,-2 21-8,-11 41-8,-20 20-24,-38 59-16,-17 35-32,-62 35-16,-24 35-24,-75 11-200,-39-19-136,-47-21-360,-18-45-240,5-69 696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9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586 427 6137,'26'-148'2569,"1"32"-1345,-4 23-120,-3 46-151,-3 24-73,-9 55-240,-6 31-144,-27 81-232,-18 52-96,-37 73-208,-20 39-208,-37 34-608,-14 15-1105,-22 5 1257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13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931 332 9578,'-42'3'1576,"-86"-7"0,72-3-1962,1-2 1,0-3 0,1-2 0,0-3-1,-55-24 1,98 36 446,-1-1 0,1 0 1,1 0-1,-1-1 0,1 0 0,0-1 0,-10-10 0,15 13 122,0-1 0,1 0 0,-1 0 0,1 0 0,0 0 0,1-1 0,0 1 0,0-1 0,0 0 0,1 0 0,0 0 0,0 0 1,0-8-1,1 9 8,-3-30 532,4 34-686,0 0 1,0 0-1,0 1 0,0-1 0,0 0 0,0 0 0,0 0 0,1 0 1,-1 0-1,1 0 0,0 1 0,1-5 0,0 14-116,-1 16-73,-1 0 0,-1 0 0,-1-1 0,-6 30-1,-27 93-394,33-139 521,-130 404-1704,73-268 1384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14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550 0 10218,'23'23'297,"0"0"-1,1-2 1,1-1-1,1-1 0,1-1 1,1-1-1,0-1 1,51 19-1,-15-12-524,2-3 0,1-2 0,69 8-1,303 62 859,-431-86-614,5 0 38,1 2 1,-1 0-1,0 0 0,-1 1 0,17 9 1,-26-12-48,-1-1 0,0 1 1,1 0-1,-1 0 1,0 0-1,0 0 0,0 0 1,0 0-1,-1 0 1,1 1-1,-1-1 0,1 1 1,-1-1-1,0 1 1,0-1-1,0 1 0,0 0 1,0 0-1,-1-1 1,1 1-1,-1 0 0,0 0 1,0 0-1,0 0 1,0-1-1,0 1 0,-1 0 1,1 0-1,-1 0 1,0-1-1,-1 4 0,-3 7-10,-2 1 0,1-2 0,-2 1 0,1-1 0,-2 0 0,0-1 0,0 0 0,-18 17-1,-18 14-82,-2-1-1,-63 40 0,58-45-28,-3-3 0,0-3 0,-2-2 0,-2-2 0,0-4 0,-74 20 0,8-13-737,-1-5 0,-138 7-1,203-26 487,22-3 383,1 1-1,0 2 0,-1 2 1,-39 13-1,76-20 20,1 1 0,-1-1 0,1 1 0,-1-1 0,1 1 0,0 0 0,-1 0 0,1-1-1,0 1 1,-1 0 0,1 0 0,0 0 0,0 0 0,0 1 0,0-1 0,0 0 0,0 0 0,0 1 0,0-1-1,1 1 1,-1-1 0,0 0 0,1 1 0,-1-1 0,1 1 0,0 0 0,-1-1 0,1 1 0,0-1 0,0 1-1,0-1 1,0 1 0,0 0 0,1 2 0,1 3 57,1 1 1,0-1-1,0 0 0,1 0 0,7 12 1,-1-3-5,10 26 155,-1 0 1,-2 1-1,13 52 0,16 139 550,-41-202-705,-2 0 0,-2 0-1,-1 0 1,-1 0 0,-9 55 0,7-73-91,-1 0 0,0 0 0,-1 0 0,-1-1 0,0 0 0,-11 18 1,11-23-42,0 1 0,-1-1 0,0 0 0,0-1 0,-1 0 0,0 0 0,0-1-1,0 1 1,-18 8 0,19-11-17,-1-1 0,1 0 0,-1 0 0,1-1 0,-1 0 0,0 0 0,-13 1 0,0-3-34,1-1 0,-34-6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14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558 0 11066,'0'90'4033,"-50"-7"-3385,-4 29-728,-23 41-704,1 13-216,-9 2-240,-9-24-25,-27-39 857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15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7 235 10618,'-5'-45'3841,"3"-3"-3017,21 0-800,16 8-64,29 12-16,14 4 8,15 23 24,0 6-8,-7 23-48,-9 15-32,-24 14-128,-13 9-72,-25 17-56,-15 3-64,-29 17-160,-20 3-184,-31 4 496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15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 10314,'20'-48'3641,"17"16"-3033,29 42-688,17 28-72,23 42-48,-6 24-16,-10 28-40,-16 2-40,-32 4-152,-19-7-104,-31-12-321,-24-8-575,-38-33 960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15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4503 0 9754,'28'27'3705,"-34"12"-2657,-1 61-728,-18 26-168,-15 48-80,-6 19-32,-47 16-24,-15 15 8,-49 13 0,-29 7-8,-52 12-8,-17-22-8,-36-23-88,-12-24-112,-1-74-352,0-25-240,19-72-1505,26-27 1513</inkml:trace>
  <inkml:trace contextRef="#ctx0" brushRef="#br0" timeOffset="1">72 858 12067,'-36'-51'4240,"1"7"-3759,35 41-1114,28 21-207,35 27-64,23 18 160,31 22 440,-5 3 144,-14 15 96,-6 0 8,-44-10-80,-15 1-128,-23-8-520,-23-3-1609,-41-10 1625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16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0 9034,'5'116'3577,"3"17"-2401,2 43-648,5 26-112,-7 21-184,-3 9-64,-15 12-88,-8-3-56,-20-9-272,-17-3-224,-31-35-736,-30-23 736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16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1854 2408 11442,'34'-12'3791,"-34"12"-3751,0 0 1,1 0 0,-1 0 0,0 0 0,1 0-1,-1-1 1,0 1 0,1 0 0,-1 0 0,1 0-1,-1 1 1,0-1 0,1 0 0,-1 0 0,0 0-1,1 0 1,-1 0 0,0 0 0,1 0 0,-1 1-1,0-1 1,1 0 0,-1 0 0,0 0 0,0 1-1,1-1 1,-1 0 0,0 0 0,0 1 0,1-1-1,-1 0 1,0 0 0,0 1 0,1 0 0,-3 18 550,-24 99-567,7-49-96,-3-1 1,-3-1 0,-3-2 0,-3 0-1,-2-2 1,-60 84 0,59-104-65,-1-1-1,-2-1 1,-2-2-1,-2-2 1,-1-1-1,-2-3 1,-1-1 0,-78 40-1,89-56 41,-1-1 0,0-2 0,-1-1 0,-1-2 0,-59 9 0,65-15 46,0-2 0,0-2 0,0 0 0,0-2 1,1-1-1,-1-2 0,-43-12 0,40 6-3,2-1 0,-1-1 0,2-2 0,0-1 0,1-2 0,0-1 0,2-1 0,0-1 0,-34-35 0,35 28-33,1-1 1,2-1-1,1-1 1,1-1-1,1-1 0,3-1 1,0-1-1,-16-47 0,19 34-28,1-1 0,3 0-1,2-1 1,2 0 0,-2-74-1,10 56 20,3 0 0,3 0 0,23-106 0,-8 92 67,3 0 0,3 2 1,45-89-1,-19 64 51,118-168-1,-57 119 96,7 5 0,218-206 0,327-199 419,-595 500-390,154-87 0,-214 134-122,1 1 0,1 1 0,-1 0 0,1 0 0,0 1 0,0 1 0,15-2 1,-26 5-18,1 0 1,-1 0 0,0 0 0,0 0 0,0 1 0,0-1 0,0 1 0,0 0 0,0 0 0,0 0 0,0 0 0,0 0-1,0 1 1,0-1 0,-1 1 0,1 0 0,-1 0 0,1 0 0,-1 0 0,0 0 0,1 0 0,-1 1 0,0-1-1,-1 1 1,1-1 0,0 1 0,-1 0 0,0 0 0,1 0 0,-1 0 0,0 0 0,0 0 0,0 6 0,1 2 16,0 1 0,-1-1 0,-1 1 0,0 0 1,0 0-1,-1-1 0,-1 1 0,-4 17 0,-5 11 32,-19 42 0,28-76-52,-52 116 33,-104 172 0,-157 190-650,227-370-104,-5-4 0,-107 98 1,1-32-53,198-176 766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16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1 264 9698,'39'-108'3521,"0"20"-2921,32 24-368,48 60-232,36 34-16,29 70 16,0 44 0,-11 70 0,-22 38-80,-33 69-480,-30 26-128,-70 46 376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27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573 31 11050,'15'-30'3777,"-18"83"-3529,-12 43-232,-32 67-184,-27 26-192,-44 50-520,-27 5-456,-41 2 824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26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1519 1 11827,'1'10'539,"-1"1"0,0-1 0,0 1 0,-1 0 1,0-1-1,-1 1 0,-4 12 0,3-12-503,-2 0-1,1-1 0,-1 0 0,-1 0 1,0 0-1,0 0 0,-1-1 1,0 0-1,0-1 0,-1 0 0,-10 9 1,-1-2-286,0-2 0,0 0 1,-37 18-1,-72 24-681,56-24 616,14-4 178,2 3-1,1 2 1,-76 60-1,42-20 150,-84 89-1,98-84-10,4 3-1,-89 130 1,123-153-7,2 3-1,3 0 1,3 2 0,-42 127 0,60-148-10,1 1-1,2 0 1,1 0-1,3 1 1,2-1 0,4 69-1,1-83-48,0 0-1,3-1 1,0 0-1,1 0 1,2 0 0,1-1-1,1 0 1,1-1-1,1-1 1,1 1-1,20 24 1,-18-29-88,0-1 1,1 0 0,38 31-1,-34-36 67,0-1-1,1-1 1,32 12-1,-53-23 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27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1 12851,'-39'180'4577,"-58"10"-4441,-11 1-960,25 38-553,15 29 41,43 78 688,15 40 256,1 59 208,-1 13-264,-31-6 312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27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9226,'69'32'4413,"-43"-12"-1035,-25-20-3337,0 1 1,0 0-1,0 0 0,-1 0 1,1-1-1,0 1 0,0 0 0,0-1 1,0 1-1,0-1 0,0 1 1,0-1-1,0 0 0,0 1 1,1-1-1,-1 0 0,0 0 0,0 0 1,0 0-1,0 0 0,0 0 1,0 0-1,1 0 0,-1 0 0,0 0 1,0-1-1,0 1 0,0 0 1,0-1-1,1 0 0,34-6-60,0 1 0,0 2 1,0 2-1,0 1 0,1 2 0,-1 1 0,45 9 0,-22 1-52,1 3 0,-2 2-1,88 38 1,-110-39-80,-1 2 1,-1 1-1,0 1 0,-2 2 0,0 2 0,-2 0 1,36 38-1,-51-46 23,0 1-1,-1 1 1,-1 0 0,-1 1 0,-1 0-1,0 1 1,-1 0 0,-1 1 0,-2 0-1,0 0 1,-1 1 0,-1 0 0,0 0-1,0 31 1,-5-20-51,-1 1 0,-2-1 0,-1 1 1,-2-1-1,-1 0 0,-2-1 0,-1 0 0,-24 52 0,1-17-140,-3-2 0,-83 114 0,26-60 340,-5-3 0,-124 112 0,191-198 133,-1-1 0,-1-2 0,-1-2 1,-2-1-1,-48 25 0,71-43-89,0 0 0,0-1 0,-1-1 0,0 0 0,-14 2 0,22-5-46,1-1-1,-1 1 1,0-1-1,1 0 1,-1-1 0,0 0-1,1 0 1,-1 0-1,1 0 1,-1-1-1,1 0 1,0 0-1,0 0 1,-7-4-1,6 1-7,-1 0-1,1-1 1,0 1 0,1-1-1,0 0 1,-1 0-1,-7-14 1,2 4-46,7 11 21,1 0 1,0-1 0,0 1-1,1-1 1,0 1 0,-3-10-1,-4-17-11,1-2-1,2 1 0,1 0 0,1-1 1,2 0-1,3-44 0,1 58 22,1-1 0,1 1 0,1-1-1,0 1 1,2 0 0,0 1 0,1-1-1,1 2 1,1-1 0,20-28 0,-2 11-6,1 0 0,2 2 1,1 1-1,59-45 1,-62 62-170,-29 16 162,1 0 0,-1 0 1,0 0-1,1 0 0,-1-1 0,0 1 1,1 0-1,-1 0 0,1 0 0,-1 0 1,0 0-1,1 0 0,-1 0 0,1 0 1,-1 0-1,0 0 0,1 0 0,-1 1 1,1-1-1,-1 0 0,0 0 1,1 0-1,-1 0 0,0 1 0,1-1 1,-1 0-1,0 0 0,1 1 0,-1-1 1,0 0-1,0 0 0,1 1 0,-1-1 1,0 0-1,0 1 0,1-1 0,-1 0 1,0 1-1,0-1 0,0 1 0,0-1 1,0 0-1,0 1 0,0-1 0,1 0 1,-1 1-1,0-1 0,0 1 1,0-1-1,-1 0 0,1 1 0,0-1 1,0 1-1,0-1 0,0 1 0,0 1-63,-1 0 0,1 0 0,0-1 0,-1 1 0,1 0 0,-1-1 0,0 1 0,0 0 0,1-1 0,-2 3 0,-24 24-423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27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1914 2158 13091,'68'281'4263,"-66"-270"-4112,-1 1-1,0-1 0,-1 0 0,0 1 0,0-1 1,-1 0-1,-1 0 0,0 1 0,-5 13 0,2-13-96,0-1 0,-1 0 0,0 0-1,-1-1 1,-12 14 0,12-14-34,-74 85-400,-5 8-98,57-65 307,-1-2 0,-2-1-1,-1-1 1,-2-2 0,-1-2 0,-2-1-1,-52 31 1,60-43 76,0-1 0,-1-2 0,0-1 1,-1-1-1,-1-2 0,0-1 0,0-2 0,-1-1 0,1-2 0,-69 0 0,68-6 64,0-2 0,0-1-1,0-1 1,1-3-1,0 0 1,0-2 0,1-1-1,-45-25 1,42 17-10,0-2 0,1-2 0,1-1 0,2-1 0,1-2 0,0-1 0,-24-33 0,8 1-75,3-2 0,3-2 1,2-2-1,4-1 0,2-2 0,4-1 1,-38-145-1,49 140-25,3-1 1,3 0-1,4 0 0,3-1 1,9-118-1,8 87-18,3 1 0,6 1-1,4 1 1,62-159 0,-40 151 30,4 3 0,5 2 0,124-180 0,-141 237 93,55-59 0,-70 86 45,1 0 0,1 2 0,48-31 0,-61 46 15,1-1 0,0 2 0,0 0 0,1 1 0,0 1 0,24-6 0,-30 9-3,0 1 0,0 0 0,0 0 1,0 1-1,0 1 0,0 0 0,0 0 0,0 0 1,0 1-1,-1 1 0,13 4 0,-10-1 10,-1 0 0,1 1 0,-1 0 1,0 1-1,-1 1 0,0-1 0,0 1 0,-1 1 0,12 14 0,-5-3 16,-1 1 0,-1 1 0,-1 0 0,11 29 0,-3 1-6,-4 1 0,-1 1 0,-3 0 1,10 96-1,-14-29-76,-6 144 0,-12-107-374,-6-1 0,-7 0 1,-76 276-1,5-175-1277,-10-20 730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28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75 11010,'-27'2'4121,"-13"3"-2985,10-7-959,14-6-185,31-15-32,30-4 7,49 9 1,26 14 16,32 34 0,6 23-32,-2 40-72,-20 12-96,-40 34-312,-18 14-184,-51 8-536,-20 0-2473,-44-13 2617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28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1587 0 9786,'-6'55'3673,"2"16"-2665,-1 39-840,9 21-176,-3 37-64,-7 22-32,-18 28-120,-14 11-120,-25 5-464,-11-7-280,-19-36 663</inkml:trace>
  <inkml:trace contextRef="#ctx0" brushRef="#br0" timeOffset="1">1 128 9242,'40'-7'3897,"-29"14"-2321,4 5-768,25 31-696,20 18-104,13 42 0,3 17-24,-13 27-168,-18 9-160,-28 12-360,-11 9-232,-37-6-584,-14-3 935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28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1391 1 9026,'10'134'4825,"-89"60"-608,-24 35-3537,-20 55-1336,-12 16-184,-19 21 24,-10 6 95,-32 6-63,-18-16-184,-19-30 584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29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3581 11034,'6'43'1576,"1"50"0,-7-75-1235,-1-1 0,-1 0 1,0 0-1,-1 0 0,-11 33 0,-30 74 38,43-120-382,-4 9-25,3-28-11,10-146 3,-1-416-257,-7 182-210,43-349-572,-8 527 787,87-305 0,-88 412 323,5 1-1,5 3 1,5 1 0,4 3-1,5 2 1,71-94 0,-85 135 39,3 3 0,3 1 0,94-79 1,-106 103-51,1 2 0,1 2 0,2 2 0,1 2 0,0 1 0,71-24 0,-91 39-23,0 0 1,1 2-1,0 1 0,0 0 0,0 2 0,41 1 0,-50 2-3,0 1-1,-1 1 1,1 0-1,-1 0 0,1 2 1,-1 0-1,0 0 1,-1 2-1,1-1 1,-1 2-1,-1 0 0,15 11 1,-10-5-10,-1 1 0,-1 1 0,0 1 0,-2 0 0,1 0 0,-2 1 0,-1 1 0,0 0 0,16 41 0,-14-23-49,-2 1-1,-1 0 1,-2 0 0,6 73 0,-11-45-141,-3 1 0,-3 0 0,-3-1-1,-3 0 1,-29 111 0,-46 109-233,84-285 434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29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69 264 9170,'-6'0'601,"0"0"-247,1 1 1,0-1 0,0-1-1,-1 1 1,1-1 0,0 0-1,0 0 1,0 0 0,-6-3 0,11 4-345,0 0 0,-1-1 0,1 1 0,-1 0 0,1-1 0,0 1 0,0 0 0,-1-1 0,1 1 0,0-1 0,-1 1 0,1 0 0,0-1 0,0 1 0,0-1 0,0 1 0,-1-1 0,1 1 0,0-1 1,0 1-1,0-1 0,0 1 0,0 0 0,0-1 0,0 1 0,0-1 0,0 1 0,0-1 0,1 1 0,-1-1 0,0 1 0,0-1 0,0 1 0,0 0 0,1-1 0,-1 1 0,0-1 0,0 1 0,1-1 1,16-15 168,-1 7-36,1 0 0,0 0 0,0 2 0,28-9 0,83-17 412,-113 30-502,490-108 408,-493 109-466,17-5-93,1 1 0,0 1 0,0 2-1,35 1 1,-63 2 81,-1 0-1,0 0 0,0 0 1,1 0-1,-1 1 0,0-1 1,0 0-1,0 1 0,0-1 0,1 1 1,-1-1-1,0 1 0,0-1 1,0 1-1,0 0 0,0-1 1,0 1-1,-1 0 0,1 0 1,0 0-1,0 0 0,0 0 1,-1 0-1,1 0 0,0 0 1,-1 0-1,1 0 0,-1 0 1,0 0-1,1 0 0,-1 1 1,0-1-1,1 0 0,-1 3 1,0 0-20,0 0 0,-1 0 0,0 1 1,1-1-1,-1 0 0,0 0 1,-4 8-1,-5 11-53,-2 0 0,-1-1 0,-24 33 0,-58 60-34,60-74 83,-359 372-131,301-320 136,5-2 6,-77 73 98,165-164-67,0 0 1,1 0-1,-1 0 0,0 0 0,1 0 1,-1 0-1,0 0 0,1 0 0,-1 0 1,0 0-1,1 0 0,-1 0 0,0 0 1,0 0-1,1 0 0,-1 1 0,0-1 1,1 0-1,-1 0 0,0 0 0,0 1 1,1-1-1,-1 0 0,0 0 0,0 0 1,0 1-1,1-1 0,-1 0 0,0 1 1,0-1-1,0 0 0,0 0 0,0 1 1,0-1-1,0 0 0,1 1 0,-1-1 1,0 0-1,0 1 0,0-1 0,0 0 1,0 0-1,0 1 0,0-1 0,-1 0 1,1 1-1,0-1 0,0 0 0,0 1 1,0-1-1,0 0 0,0 0 0,0 1 1,-1-1-1,1 0 0,0 0 0,0 1 1,0-1-1,-1 0 0,1 0 0,0 1 1,0-1-1,-1 0 0,1 0 0,0 0 1,0 0-1,-1 1 0,36-1 51,-24 0-29,15 0 60,47 7 0,-63-6-72,0 1 1,-1 1-1,1 0 1,-1 0-1,0 0 0,0 1 1,0 1-1,9 5 0,-15-7-12,0 0-1,0 0 1,-1 0-1,1 0 1,-1 0-1,0 0 1,1 1-1,-2-1 1,1 1-1,0-1 1,-1 1-1,1 0 1,-1-1-1,0 1 1,-1 0-1,1 0 1,0 0-1,-1 8 1,0-4-26,0 0 0,-1 1 0,0-1-1,0 0 1,-1 1 0,0-1 0,-7 15 0,2-8-142,0-2 0,-2 1 0,1-1 0,-2 0 0,0-1 0,0 0 0,-1 0 0,-1-1 0,0-1 0,0 0 0,-22 14 0,-43 14-436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30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429 1 10026,'-96'50'3593,"-11"8"-2913,19 11-640,17 14-48,25 5-16,26 15 16,45 35-16,26 18 16,37 21-24,18 3-48,20-18-232,-6-24-184,-16-52-448,-9-31-273,-30-75 761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27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1116 179 10282,'157'-64'3721,"-31"-4"-3137,10 21-240,16 47-328,13 13 8,-4 34 8,-3 11-16,-25 22 8,-22 13-8,-36 24-24,-32 15-72,-50 27-360,-36-1-224,-55-22-568,-18-24-713,-27-70 1297</inkml:trace>
  <inkml:trace contextRef="#ctx0" brushRef="#br0" timeOffset="1">1215 774 6353,'-68'1'2689,"25"29"-1481,11 20-336,23 28-231,13 20-25,11 23-48,-10 12-32,-13 36-144,-12 12-80,-33 16-136,-5 11-56,-43 3-80,-20-4-56,-29 0-264,-17-12-224,-26-29-424,-23-19 528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30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406 1 10514,'-45'109'3881,"-10"27"-2929,14 60-872,1 21-168,12 31-176,3 17-112,-10-3-216,0-1-168,-10-22-2649,-11-17 2385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30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906 6253 10706,'-1'6'364,"-1"0"-1,0 1 0,0-1 0,0 0 0,-1 0 1,0 0-1,-1-1 0,1 1 0,-1-1 1,0 1-1,-8 7 0,-2-1-195,0 0 0,-29 17 1,15-10-28,2-1-212,-9 7-100,-1-1 1,0-2-1,-65 28 1,94-48 171,1 0 0,-1 0 0,1 0 1,-1-1-1,0 0 0,0 0 0,1-1 1,-1 0-1,0 0 0,0-1 0,0 1 0,1-2 1,-1 1-1,0-1 0,1 0 0,-1 0 0,1-1 1,0 1-1,-8-6 0,0-2 1,0 0 1,0-1-1,1-1 1,0 0-1,1 0 1,-18-27-1,2 1-7,3-1-1,1-1 0,-33-76 0,32 52-1,2-2 1,-13-68-1,13 15-1,5-1 0,-4-189 1,23 148 7,8 0 1,6 1 0,67-292-1,202-455 46,-84 405-50,429-776 1,-415 938-81,-169 273 27,78-114-170,-120 176 222,264-381-322,12 14-136,-48 92-124,-219 265 476,2 0 0,0 1 1,1 1-1,0 0 0,1 1 0,20-12 0,-31 21 51,-1 1-1,1-1 1,0 1-1,0 0 1,0 0 0,0 1-1,0-1 1,0 1-1,1 0 1,-1 0 0,0 1-1,1 0 1,8 0-1,-10 2 33,-1 0-1,0-1 0,1 1 0,-1 0 0,0 1 0,-1-1 0,1 0 0,0 1 0,0 0 0,-1-1 0,0 1 0,1 0 0,-1 0 0,0 0 0,1 4 0,-3-7 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35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1114 0 6593,'-57'76'1417,"-177"218"92,98-127-1291,7 5-1,-147 261 1,232-356-249,5 1 0,2 2 0,4 2 1,4 1-1,3 1 0,-17 105 1,28-78 33,5 0 0,4 1 1,14 163-1,85 487 72,-84-720-41,1 0 0,2-1 1,24 56-1,-35-94-30,3 6 21,0 1 1,1-1-1,0 0 0,13 16 1,-17-23-15,1 0 0,0-1 1,0 1-1,0 0 0,0-1 1,0 1-1,0-1 1,0 0-1,0 1 0,1-1 1,-1 0-1,0-1 0,1 1 1,-1 0-1,1-1 1,-1 1-1,1-1 0,-1 0 1,1 1-1,-1-1 0,1 0 1,-1-1-1,1 1 1,-1 0-1,1-1 0,2 0 1,3-2 24,0-1 1,0 0 0,0 0 0,0 0 0,-1-1 0,0 0 0,0 0 0,0-1-1,8-9 1,7-9 82,23-33-1,1-2 18,-3 11-22,-2-1 0,59-94 0,-61 80-99,-15 25-9,22-49 1,134-273-453,-173 347 269,1 0 0,1 1 0,-1 0 0,2 1 0,0 0 0,0 1 0,1 0 0,0 0 0,20-12 0,12-1-352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36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4777,'-6'5'1592,"12"3"-1384,4-13-720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36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453 1 6849,'-69'118'2962,"-48"90"-2876,-45 143 210,137-292-120,-25 90-1,41-115-89,2 0-1,1 1 0,2 0 0,0 50 0,7-39 1,1 0-1,12 50 0,-3-35 11,36 101-1,64 94-25,-108-245-69,146 304-40,238 407-430,-382-709 460,189 328-226,7-33 48,-29-75 139,-33-68-49,-129-153 24,0 0 1,1-1 0,0 0 0,1-1-1,17 10 1,-27-18 20,-1 0-1,1-1 1,0 1 0,0-1-1,-1 0 1,8 1 0,-10-2 32,1 0 0,-1 0 0,0 0 1,0 0-1,1 0 0,-1 0 0,0-1 0,0 1 1,1 0-1,-1-1 0,0 1 0,0-1 0,0 1 1,0-1-1,1 1 0,-1-1 0,1-1 0,1-3-23,0 1 0,0-1 0,-1 0 1,1 0-1,-1 0 0,0 0 0,-1 0 0,1 0 0,0-11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36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 0 10362,'-46'83'3737,"-14"17"-3113,-6 16-464,-1-6-200,6 12-112,19 20-64,9 25-96,2 34-88,14 46-480,-3 27-953,0 33 1209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31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664 0 10642,'-111'60'3953,"-35"-2"-3065,8 2-544,33-2-320,21 5 0,34 0-24,20 2-24,40 29-40,25 14 0,41 37-40,11 16-56,9 3-120,-2-11-72,-12-27-160,1-25-88,-5-55-288,-9-29-208,-11-68 687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31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1053 103 13091,'-163'256'4545,"9"-125"-4089,29 15-456,52 23-344,13 15-112,22 34-216,8 14-201,14 19-407,9 8-1881,-31-10 2169</inkml:trace>
  <inkml:trace contextRef="#ctx0" brushRef="#br0" timeOffset="1">282 0 11666,'19'108'4473,"-62"17"-2792,6 62-1945,6 19-440,6 31-465,-2 6-71,-8 0-272,-6 3-1873,-21-22 2473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31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1071 4584 9162,'-9'14'466,"-10"16"771,-2 0 0,-1-1 0,-29 28 0,32-38-830,2-3-319,1 0 1,0 2-1,1-1 1,1 2-1,-11 20 1,16-24-107,0 0-1,0 0 1,-1-1-1,-1-1 1,0 1-1,-1-2 1,-1 1 0,0-2-1,0 0 1,-24 15-1,30-22 5,0 0 1,0-1-1,0 0 0,-1 0 0,1-1 1,-1 1-1,1-2 0,-1 1 0,0-1 0,1 0 1,-1-1-1,0 0 0,0 0 0,0-1 1,0 0-1,1 0 0,-1-1 0,1 0 0,-1 0 1,1 0-1,-1-1 0,1-1 0,0 1 1,0-1-1,1 0 0,-10-8 0,-5-6-34,0 0 1,2-2-1,1 0 0,0-1 0,1-1 1,-23-40-1,8 4-128,-42-107 1,-5-74-152,16-54 16,31 68 188,10-1 0,10 0 0,9-1-1,50-419 1,-16 444 148,8 1 0,10 2-1,7 3 1,10 2 0,7 3 0,99-181-1,5 53 74,-6 60 19,-15 57 13,-126 168-68,61-54-1,-76 75-38,0 2-1,1 0 1,1 1-1,0 0 1,34-14-1,-45 22-13,0 0-1,1 0 1,-1 1-1,1-1 1,0 1-1,-1 1 1,1-1-1,0 1 1,0 1-1,-1-1 1,13 3-1,-15-2-4,0 1 0,-1-1 1,1 1-1,0-1 0,-1 1 0,1 1 0,-1-1 0,0 0 0,0 1 0,1-1 0,-2 1 0,1 0 1,0 0-1,-1 0 0,1 1 0,-1-1 0,0 0 0,0 1 0,0 0 0,1 4 0,1 6 4,0 0-1,-2 1 0,0-1 0,0 1 1,-1 0-1,-2 27 0,-2-2-11,-1 1 0,-14 58 0,-14 20-305,-70 169-1,-83 117-2154,32-110 1290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32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7602,'24'18'3376,"-24"-8"-1175,9 10-1873,34 46-360,17 22-136,38 29-392,19-1 360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28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838 5711 8450,'29'49'1363,"25"62"1,-53-108-1315,0 1 0,0-1 0,0 0 0,0 1 0,0-1 0,0 0 0,-1 1 0,0-1 0,0 1 0,0-1 0,0 1 0,0-1 0,-1 1 0,1-1 0,-1 0 0,0 1 0,0-1 1,-1 0-1,1 0 0,-3 5 0,-16 33 167,-11 25 71,-50 77 0,67-123-254,0-1 1,0 0-1,-2-1 0,0-1 1,-2-1-1,1 0 1,-2-1-1,-21 13 1,25-19 1,0-1 0,0-1 1,-1 0-1,0-1 0,-1-1 1,1 0-1,-1-2 0,-24 4 1,29-6-9,-1-1 1,0 0 0,0 0 0,0-2 0,1 1 0,-1-2 0,1 1-1,-1-2 1,1 0 0,0 0 0,0-1 0,-11-7 0,8 3 0,1 0 0,1-2 1,0 0-1,0 0 1,1-1-1,-16-19 0,13 11-4,1-1-1,0 0 1,2-1-1,-12-29 1,7 8-5,3 0 0,-15-79 0,18 54-5,-7-125 0,32-136 10,45-54-1,63-55-6,51-28-8,-30 155-112,14 6 0,368-533 0,-224 436-624,469-484-1,-514 626-111,477-374-1,-458 437 597,-42 65 177,-224 127 65,144-65 13,-135 63 0,-1 2 1,2 0-1,-1 1 1,0 0-1,1 2 1,28-1-1,-43 3-6,1 0 1,-1 0-1,1 0 0,-1 0 0,1 1 0,-1 0 0,0 0 1,0 0-1,1 0 0,-1 1 0,0-1 0,0 1 0,0 0 0,0 0 1,-1 1-1,1-1 0,3 4 0,-5-2 1,1 0 1,-1-1-1,0 1 0,-1 0 1,1 0-1,-1 0 0,0 1 0,0-1 1,0 0-1,0 0 0,-1 1 1,0-1-1,0 0 0,0 1 0,0-1 1,-2 9-1,0 2 9,-1 0 1,-1 1-1,0-1 1,-1-1-1,-1 1 0,-8 16 1,-97 154 59,-55 48-123,-57 43-252,-30 21 135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38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1316 33 9786,'-5'-5'948,"3"4"-813,1 0-1,0 0 1,0 0-1,0 0 1,0 0-1,0 0 1,0 0-1,0 0 0,0-1 1,0 1-1,0 0 1,1 0-1,-1-1 1,0 1-1,1-1 1,0 1-1,-1-2 1,2-1-108,0 5 12,2 16 31,-3 9-58,-2 1-1,0-1 1,-11 45 0,8-50-9,-1 0 0,-1 0 1,-1-1-1,-10 21 0,-45 65 17,45-78-15,-80 119 42,-34 54 250,112-165-183,1 1 0,2 1 0,-23 74 0,14-15 21,-131 429 151,119-420-296,-5-3-1,-106 186 0,107-225-172,-3-1 0,-3-2 0,-72 70 0,36-57-445,4-17 263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43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1541 10706,'-88'-6'3105,"86"6"-3069,-1-1 0,0 1 0,1-1 0,-1 1 0,0-1-1,1 0 1,-1 0 0,1-1 0,0 1 0,-1 0 0,1-1 0,0 1 0,0-1 0,0 0 0,0 0 0,0 0 0,0 0-1,0 0 1,1 0 0,-1 0 0,1-1 0,-1 1 0,1 0 0,0-1 0,0 1 0,0-1 0,1 0 0,-2-2 0,1-5-32,0 1-1,1-1 1,0 1 0,0-1 0,4-17 0,-4 25 5,5-21-9,1 0 1,1 0 0,1 1 0,1-1 0,13-22 0,-12 22-1,256-452-114,-170 315 40,56-86-17,-113 190 79,2 1 0,54-56 0,-82 98 8,1 0 0,0 0 0,1 1-1,0 1 1,0 0 0,1 2 0,30-15 0,-37 21 0,1 0 1,-1 0 0,1 1-1,-1 0 1,1 1-1,0 0 1,0 1-1,-1 0 1,1 0 0,0 1-1,0 0 1,-1 1-1,1 0 1,-1 0 0,18 8-1,-10-3-8,-1 1 1,0 1-1,0 1 0,-1 0 0,0 1 1,18 17-1,-4 1-56,46 60-1,-38-38-72,-1 3 0,-4 0 0,47 107 0,-35-50-308,34 138-1,-34-64-576,29 271-1,-46-145 486,-26-292 516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44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430 0 13083,'22'67'4433,"-17"41"-4401,-5 13-392,0 45-304,1 15 23,-11 4 241,-10 16 128,-23-22 160,-8-11-88,-14-29-320,-3-37-200,-23-67-488,-19-39 728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44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2719 905 13819,'-35'24'3880,"-21"21"-2512,-14 18-1669,-101 116 1,-51 96-539,105-127 461,86-110 265,-1-1-1,-1-1 1,-2-2 0,-2-2-1,-56 39 1,75-60 19,1-1 0,-2-1 0,1 0 0,-1-2 0,0 0 0,-34 6 0,38-10-6,-1-1-1,0-1 0,1 0 1,-1-2-1,0 0 1,0 0-1,1-1 1,-1-1-1,-23-8 1,18 3-25,0-1 1,0-1-1,2-1 1,-1-1-1,1 0 1,1-2-1,0 0 1,-26-27-1,13 7-35,1-1-1,2-1 0,-32-54 1,26 32 96,3-2 1,3-1-1,3-1 1,2-1 0,3-1-1,-20-120 1,33 120 93,3 0 1,2 0 0,4-1-1,2 1 1,3 0 0,26-106-1,-15 101 23,35-82-1,-36 109-18,2 2-1,2 0 0,26-36 0,-38 63-4,0 1-1,22-22 1,-27 31-16,-1 0-1,0 0 0,1 1 1,-1-1-1,1 1 1,0-1-1,0 1 0,0 0 1,0 1-1,0-1 1,1 1-1,-1 0 0,5-1 1,-7 2-1,0 0 0,1 0 0,-1 1 0,0-1 0,0 1 0,0-1 0,0 1 0,1 0 0,-1 0 0,0 0 0,0 0 0,0 0 0,-1 0 0,1 0 0,0 1 0,0-1 0,-1 1 0,1-1 0,-1 1 0,1 0 0,-1 0 0,2 3 0,1 0 20,-1 1 0,0 1 1,-1-1-1,1 0 1,-1 1-1,0-1 0,1 11 1,-1 5 57,0 0 0,-2 0 0,-4 43 0,-19 84 187,-2-33-151,-45 125 1,-66 114-5,58-188-369,-7-3 0,-193 275 1,132-252-421,113-150 244,-1-2 0,-58 46 1,72-66 6,-2 0-1,0-2 1,-1 0 0,-31 12 0,-81 18-760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45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5513 12227,'-28'47'1358,"-2"-1"0,-1-1-1,-54 59 1,45-60-1399,3 3-1,2 1 0,-48 86 1,-14 75-366,76-163 447,19-45 65,2-10-65,5-23-2,57-248-96,-5 31-102,12-54-68,521-1732-1105,-86 803 983,5 300-88,-344 677 165,288-344 0,-309 438 190,-110 126 55,2 2-1,40-30 1,-62 53 14,0 1 0,0 1 0,1 0 0,0 1 0,21-7 0,-32 12 8,-1 0 0,1 1 1,0 0-1,0 0 0,0 0 0,-1 1 1,1-1-1,0 1 0,0 0 0,0 0 1,0 0-1,0 1 0,0-1 0,0 1 0,-1 0 1,1 0-1,0 0 0,5 3 0,-6-1-2,0 0 0,0 0 0,0 1 0,0-1 0,0 1 0,-1-1 0,1 1 0,-1 0 1,0 0-1,0 0 0,-1 1 0,1-1 0,-1 0 0,0 1 0,1 6 0,1 5-21,-1 0 0,0 0 0,-1 1 1,-1-1-1,-1 1 0,-4 29 0,-32 103-212,-37 66-214,-53 45-233,-35 17 266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45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25 795 12195,'2'-41'1900,"1"-5"-684,8-49 0,-8 79-1260,0 0 0,2 0-1,0 1 1,1 0 0,0 0 0,15-24 0,-7 20 0,0 0 0,1 1 0,1 1 0,0 1 0,1 0 0,1 1 0,32-21 0,8 1 14,85-39-1,-41 32 18,1 3 0,2 6 1,118-23-1,-149 40-13,1 4 0,1 2 0,-1 4 1,87 4-1,-158 3 21,23 0-68,33 6 0,-52-6 33,-1 1 0,0 0 0,1 1 0,-1-1-1,0 2 1,0-1 0,-1 0 0,12 9 0,-16-10 13,1 0 0,-1 0 1,0 0-1,0 0 0,0 0 1,0 1-1,0-1 0,0 0 1,-1 1-1,1 0 0,-1-1 1,0 1-1,0 0 0,0 0 1,0 0-1,0-1 1,-1 1-1,1 0 0,-1 0 1,0 0-1,0 0 0,0 0 1,0 0-1,0 0 0,-1 0 1,0 4-1,-2 3-44,-1-1-1,1 0 1,-2-1-1,1 1 1,-1-1-1,0 0 1,-10 12 0,-12 11-139,-1-1 0,-45 38 0,-74 48-245,-136 109-247,-321 330 0,402-329 598,164-175 96,2 1-1,-50 97 1,78-134 11,-12 31 7,19-43-3,0-1-1,0 1 0,1 0 1,-1 0-1,1-1 0,0 1 0,0 0 1,0 0-1,0-1 0,0 1 1,1 0-1,-1 0 0,1-1 0,1 4 1,-2-5 2,1 0 0,-1 0 1,1 0-1,0 0 1,0 0-1,-1 0 0,1 0 1,0 0-1,0 0 0,0 0 1,0-1-1,0 1 0,0 0 1,0-1-1,0 1 1,1 0-1,-1-1 0,0 0 1,0 1-1,0-1 0,1 0 1,-1 1-1,0-1 0,2 0 1,30-3 222,-29 3-194,86-21 607,-57 12-270,51-6 1,-55 12-177,1 1-1,0 2 1,31 4-1,-49-3-138,1 1 0,-1 0-1,0 1 1,0 0-1,0 1 1,0 0-1,-1 1 1,1 1-1,19 12 1,-26-14-46,-1 0 0,0 0 1,0 0-1,0 0 0,0 1 1,-1 0-1,0 0 0,0 0 1,0 0-1,0 0 0,-1 0 1,0 1-1,2 7 0,-2-4-6,0-1 0,-1 1 0,0 0 0,-1 0 0,0-1 0,0 1 0,-2 15 0,-3-5-18,-1 0 0,0 0 0,-1 0 0,-2-1 0,1 0 0,-22 31 0,7-16-103,-1-1 0,-2-1-1,-1-1 1,-41 35 0,34-37-62,0-1-1,-2-1 1,0-2 0,-2-2 0,-48 22 0,-65 21-153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45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731 170 12219,'33'-70'4233,"-48"1"-3889,-5 39-825,-3 86-79,-12 42 8,-38 78 120,-24 38 48,-50 58-248,-24 4-248,-12-1 568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2:46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1 691 9826,'31'-192'3393,"-9"-1"-3041,11 60-336,17 37-24,20 46-24,11 24-16,25 36-24,-6 18-16,1 38-96,-15 16-88,-31 39-376,-10 23-409,-50 26 665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28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0 7194,'2'27'3336,"-37"-4"-935,7 18-2041,-7 44-696,-8 20-312,-2 24-1537,-30 5 1409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29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3062 833 8274,'-4'3'322,"-1"0"-1,1 0 1,-1 0 0,0-1-1,0 0 1,0 0 0,0 0 0,-1-1-1,1 1 1,0-1 0,-11 1 0,13-4 79,6 0-281,15-4-39,18-5-13,417-127 641,-8-33-259,-444 171-449,142-72 73,-126 61-67,1-1 1,-1-1-1,-1 0 1,-1-1 0,23-25-1,-33 33-4,0 0-1,0-1 0,-1 0 0,0 0 0,0 0 1,0 0-1,-1-1 0,0 1 0,3-13 1,-6 15-4,1 0 0,-1 0 0,1 0 0,-1 0 1,-1 0-1,1 0 0,-1 0 0,0 0 0,0 0 1,0 0-1,-1 1 0,1-1 0,-1 0 0,0 1 1,-1-1-1,1 1 0,-5-6 0,-1 0-17,-1 0 0,0 1 0,-1 0 0,0 0 0,0 1 0,-1 1 0,1 0 0,-2 0 0,1 1 0,-14-5 0,-13-4-147,-78-19 0,48 20 6,0 4 0,-1 2 0,-1 3 0,1 3 0,-81 9 0,19 7 1,-227 54 1,274-45 168,2 3 1,1 3-1,2 4 1,0 4 0,-72 46-1,59-24 50,2 5-1,3 3 1,-121 123 0,-346 430 0,49 51-249,291-352-1344,-259 515 1,285-425 518,187-408 1011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3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1021 208 11162,'55'-31'2459,"-18"9"-2038,0 2 1,1 1 0,69-22-1,-46 26-619,93-12-1,67 7-188,-202 19 360,121-8-64,-1 6-1,173 20 1,-236-8 102,1 3 0,-2 4 1,0 3-1,-1 3 0,110 50 1,-151-57-10,-1 2 0,-1 2 0,-1 1 1,0 1-1,48 46 0,-69-58-6,-1 0 0,0 0 0,-1 1-1,0 0 1,-1 0 0,0 1 0,0 0 0,-1 0 0,5 17 0,-9-24 2,0-1 0,0 1 1,0-1-1,-1 1 1,0-1-1,0 1 1,0 0-1,0-1 1,0 1-1,-1-1 0,1 1 1,-1 0-1,0-1 1,0 1-1,-1-1 1,1 0-1,-1 0 1,1 1-1,-1-1 0,0 0 1,0 0-1,0 0 1,-1-1-1,1 1 1,-1 0-1,0-1 0,1 0 1,-1 0-1,0 1 1,0-2-1,-1 1 1,1 0-1,0-1 1,-4 2-1,-11 4 2,0-1 0,0-1 1,-1-1-1,1 0 0,-32 1 0,-97-5-71,116-1 40,-148-5-216,-211-2-471,307 11 544,-1 4-1,-134 28 0,164-21 195,1 2 0,0 3 0,1 2 0,1 2 0,2 2 0,0 2 0,2 3 0,1 2-1,1 1 1,2 3 0,1 1 0,-49 57 0,17-5 143,4 3-1,-67 118 1,-98 215 129,197-353-272,-113 221-69,-98 180-1227,125-274-609,-4-42 823,127-156 1060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31:34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5702 8794,'8'-39'2551,"2"-40"0,-3-98-529,3-38-2079,69-248-136,32-4-70,-81 347 179,6-27-40,159-629-724,21 4-153,45 59-112,-100 358 478,33 24 61,12 24 114,-128 206 314,5 3 0,178-163 0,-77 119 67,-149 118 66,2 2 1,1 2-1,41-16 0,-60 28 10,1 1-1,0 1 1,1 1 0,-1 1-1,1 1 1,0 1 0,0 0-1,41 4 1,-47-1 7,-1 2 0,0 0 0,0 1 0,0 0 0,0 1 0,0 0 0,-1 1 0,0 1 0,-1 0 0,1 1 0,-1 0 0,-1 1 0,12 11-1,-9-7 11,-1 1-1,-1 0 0,0 1 0,-1 0 0,-1 1 0,16 33 0,-14-21 8,-2 0-1,-1 1 0,10 51 1,-12-36-18,-1 1 0,-3 0 0,-1 48 0,-8-17-98,-24 127 0,-42 99-18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A41F04-5A98-4062-BB33-C84E841F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0298599-2677-4A8D-9E79-9BD484E81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7E68AD-19D3-4451-923D-E8F941E3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3C0-20F4-4A9D-B518-5A9DC9B552DA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9B5AF2-3121-4D61-BCDB-BF024D98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4FA09D-6730-47BE-8EEC-ECC86BCB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748F-5CDC-414D-AFD3-62A4AB3A0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209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D75509-A31B-45B7-9520-DEA33D6F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65F6C1A-69FC-4617-BE4D-7D622B08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D68A9E-1612-49BF-B0B7-ABF0B1A3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3C0-20F4-4A9D-B518-5A9DC9B552DA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BBAB46-9BFF-425B-9140-86742244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9DEC1C-D19A-4D46-AF3C-6B47E923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748F-5CDC-414D-AFD3-62A4AB3A0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737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5EB68BB-8F88-467D-B9CA-6CB64E2BD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357427-2C8C-4D30-8007-2FBFCE05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D2420D-3547-48B0-9C7C-521D4D9B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3C0-20F4-4A9D-B518-5A9DC9B552DA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CDFD4D-0E00-4066-87F9-CEE5DB79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CAAD41-4EF7-436D-BEFF-F2781EB3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748F-5CDC-414D-AFD3-62A4AB3A0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574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0A0BD4-F1B1-498D-9DBD-1139794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7F72EC-08AB-480E-A35D-73E5460A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C1AB53-BD03-40AE-83EF-1984A416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3C0-20F4-4A9D-B518-5A9DC9B552DA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A6094B-C784-48F7-AEE1-F7B5A370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F71A63-8FF4-4C12-A883-4BAD65C3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748F-5CDC-414D-AFD3-62A4AB3A0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61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045579-B91E-418D-A8D8-44DFC46B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15A3271-F095-41A9-AEFE-3ED429CF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CFED89-43FE-4050-AB3D-C8E805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3C0-20F4-4A9D-B518-5A9DC9B552DA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FF0FE-6CD2-41BE-8F30-B508B4CE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C76804-4D71-4EF7-B43F-889261B8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748F-5CDC-414D-AFD3-62A4AB3A0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24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5028FE-CA98-4F9F-9910-198D56BD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D569BD-117B-45DA-869A-F6FDE7A9B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B7CBA27-4124-44CC-A72E-50C5B8CE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DD5107-17E6-45F0-B87A-9EE04BD8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3C0-20F4-4A9D-B518-5A9DC9B552DA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ADA4928-F366-440A-B718-927596BB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F33AE6A-D620-47C1-9763-7B06624B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748F-5CDC-414D-AFD3-62A4AB3A0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1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B2C8FE-D693-4546-B6A9-9C04AB4F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ACF5EF-CA69-4609-BA8A-0D65D3E1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F8ABF60-F1EB-4479-8957-89F769F5A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85CFB8F-C0FE-435D-9A8B-5E1B32E03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E9683F8-65D1-4A06-B63D-64B80811D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8B999D6-61C2-4865-A8AB-8CA0C591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3C0-20F4-4A9D-B518-5A9DC9B552DA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2D6DD3-54DC-484C-9159-CD59C7D9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39E3C2-DBA0-4B72-8294-914E11E8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748F-5CDC-414D-AFD3-62A4AB3A0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8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726EF3-B0AA-4FC8-BA9C-94CE437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CC548B6-8DD0-4C43-8CBE-5197ECEB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3C0-20F4-4A9D-B518-5A9DC9B552DA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165C554-10C4-4603-A67F-E72FD81C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C3ACBAF-432F-4FCE-93C3-9C1ADCDC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748F-5CDC-414D-AFD3-62A4AB3A0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52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E4857E-AA19-4B26-A713-5FDBE63D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3C0-20F4-4A9D-B518-5A9DC9B552DA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6968DC1-0461-43CF-A6BC-18816F6C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37572F-3A29-4280-8256-71202BB9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748F-5CDC-414D-AFD3-62A4AB3A0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1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014800-9A18-451E-AEF8-27703F16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161FC5-0A9F-4BFF-B2EC-41B292C2A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A4C4464-3FD8-4A42-ACA2-E3DE4932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521DF8F-63EA-485E-AC4D-5DA0A4FC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3C0-20F4-4A9D-B518-5A9DC9B552DA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6AD587-550E-4EFF-B289-DE7519EF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F8AFEF8-E305-410A-B191-47CFC314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748F-5CDC-414D-AFD3-62A4AB3A0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052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8B07D2-9521-4788-A546-058894AE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9B54D50-7EB7-44F0-B066-A1AF8DB08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E15A460-72F7-49F3-B814-A54A8B8AB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BD4198F-4D17-4450-A125-869E98A9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3C0-20F4-4A9D-B518-5A9DC9B552DA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CBFAC9-3984-4F53-9ADB-8A184915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3B7643A-AF77-4736-AE98-723EE773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748F-5CDC-414D-AFD3-62A4AB3A0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0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DB732E2-903D-473F-82C3-B38535E1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DDD63E-B7B8-4763-B3E8-5C5A0379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93407D-83FC-4090-BA66-D98820870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BA3C0-20F4-4A9D-B518-5A9DC9B552DA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C5B56B-3319-434D-B825-4614D2EE2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C0FF49-413C-4CCD-90E8-CB368815B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F748F-5CDC-414D-AFD3-62A4AB3A0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11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3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24" Type="http://schemas.openxmlformats.org/officeDocument/2006/relationships/customXml" Target="../ink/ink19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10" Type="http://schemas.openxmlformats.org/officeDocument/2006/relationships/customXml" Target="../ink/ink12.xml"/><Relationship Id="rId19" Type="http://schemas.openxmlformats.org/officeDocument/2006/relationships/image" Target="../media/image16.png"/><Relationship Id="rId4" Type="http://schemas.openxmlformats.org/officeDocument/2006/relationships/customXml" Target="../ink/ink9.xml"/><Relationship Id="rId9" Type="http://schemas.openxmlformats.org/officeDocument/2006/relationships/image" Target="../media/image11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image" Target="../media/image39.png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3.png"/><Relationship Id="rId50" Type="http://schemas.openxmlformats.org/officeDocument/2006/relationships/customXml" Target="../ink/ink45.xml"/><Relationship Id="rId55" Type="http://schemas.openxmlformats.org/officeDocument/2006/relationships/image" Target="../media/image47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customXml" Target="../ink/ink40.xml"/><Relationship Id="rId45" Type="http://schemas.openxmlformats.org/officeDocument/2006/relationships/image" Target="../media/image42.png"/><Relationship Id="rId53" Type="http://schemas.openxmlformats.org/officeDocument/2006/relationships/image" Target="../media/image46.png"/><Relationship Id="rId58" Type="http://schemas.openxmlformats.org/officeDocument/2006/relationships/customXml" Target="../ink/ink49.xml"/><Relationship Id="rId5" Type="http://schemas.openxmlformats.org/officeDocument/2006/relationships/image" Target="../media/image22.png"/><Relationship Id="rId61" Type="http://schemas.openxmlformats.org/officeDocument/2006/relationships/image" Target="../media/image50.png"/><Relationship Id="rId19" Type="http://schemas.openxmlformats.org/officeDocument/2006/relationships/image" Target="../media/image29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8" Type="http://schemas.openxmlformats.org/officeDocument/2006/relationships/customXml" Target="../ink/ink24.xml"/><Relationship Id="rId51" Type="http://schemas.openxmlformats.org/officeDocument/2006/relationships/image" Target="../media/image45.png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49.png"/><Relationship Id="rId20" Type="http://schemas.openxmlformats.org/officeDocument/2006/relationships/customXml" Target="../ink/ink30.xml"/><Relationship Id="rId41" Type="http://schemas.openxmlformats.org/officeDocument/2006/relationships/image" Target="../media/image40.png"/><Relationship Id="rId54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44.png"/><Relationship Id="rId57" Type="http://schemas.openxmlformats.org/officeDocument/2006/relationships/image" Target="../media/image48.png"/><Relationship Id="rId10" Type="http://schemas.openxmlformats.org/officeDocument/2006/relationships/customXml" Target="../ink/ink25.xml"/><Relationship Id="rId31" Type="http://schemas.openxmlformats.org/officeDocument/2006/relationships/image" Target="../media/image35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60" Type="http://schemas.openxmlformats.org/officeDocument/2006/relationships/customXml" Target="../ink/ink50.xml"/><Relationship Id="rId4" Type="http://schemas.openxmlformats.org/officeDocument/2006/relationships/customXml" Target="../ink/ink22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customXml" Target="../ink/ink56.xml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../media/image54.png"/><Relationship Id="rId14" Type="http://schemas.openxmlformats.org/officeDocument/2006/relationships/customXml" Target="../ink/ink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29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63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דיו 4">
                <a:extLst>
                  <a:ext uri="{FF2B5EF4-FFF2-40B4-BE49-F238E27FC236}">
                    <a16:creationId xmlns:a16="http://schemas.microsoft.com/office/drawing/2014/main" id="{59A9472F-4D33-42BB-9F2F-53A848F4145B}"/>
                  </a:ext>
                </a:extLst>
              </p14:cNvPr>
              <p14:cNvContentPartPr/>
              <p14:nvPr/>
            </p14:nvContentPartPr>
            <p14:xfrm>
              <a:off x="9869021" y="1940893"/>
              <a:ext cx="1320120" cy="1414800"/>
            </p14:xfrm>
          </p:contentPart>
        </mc:Choice>
        <mc:Fallback>
          <p:pic>
            <p:nvPicPr>
              <p:cNvPr id="5" name="דיו 4">
                <a:extLst>
                  <a:ext uri="{FF2B5EF4-FFF2-40B4-BE49-F238E27FC236}">
                    <a16:creationId xmlns:a16="http://schemas.microsoft.com/office/drawing/2014/main" id="{59A9472F-4D33-42BB-9F2F-53A848F41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701" y="1936573"/>
                <a:ext cx="1328760" cy="14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דיו 5">
                <a:extLst>
                  <a:ext uri="{FF2B5EF4-FFF2-40B4-BE49-F238E27FC236}">
                    <a16:creationId xmlns:a16="http://schemas.microsoft.com/office/drawing/2014/main" id="{0D9BAC92-7353-4C17-B81C-DB50B92BB483}"/>
                  </a:ext>
                </a:extLst>
              </p14:cNvPr>
              <p14:cNvContentPartPr/>
              <p14:nvPr/>
            </p14:nvContentPartPr>
            <p14:xfrm>
              <a:off x="9164141" y="2402413"/>
              <a:ext cx="468720" cy="712440"/>
            </p14:xfrm>
          </p:contentPart>
        </mc:Choice>
        <mc:Fallback>
          <p:pic>
            <p:nvPicPr>
              <p:cNvPr id="6" name="דיו 5">
                <a:extLst>
                  <a:ext uri="{FF2B5EF4-FFF2-40B4-BE49-F238E27FC236}">
                    <a16:creationId xmlns:a16="http://schemas.microsoft.com/office/drawing/2014/main" id="{0D9BAC92-7353-4C17-B81C-DB50B92BB4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9821" y="2398093"/>
                <a:ext cx="47736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דיו 6">
                <a:extLst>
                  <a:ext uri="{FF2B5EF4-FFF2-40B4-BE49-F238E27FC236}">
                    <a16:creationId xmlns:a16="http://schemas.microsoft.com/office/drawing/2014/main" id="{D6CBAA9D-DB7D-44B7-BC99-1D5C549E8266}"/>
                  </a:ext>
                </a:extLst>
              </p14:cNvPr>
              <p14:cNvContentPartPr/>
              <p14:nvPr/>
            </p14:nvContentPartPr>
            <p14:xfrm>
              <a:off x="8910701" y="1945213"/>
              <a:ext cx="211680" cy="443160"/>
            </p14:xfrm>
          </p:contentPart>
        </mc:Choice>
        <mc:Fallback>
          <p:pic>
            <p:nvPicPr>
              <p:cNvPr id="7" name="דיו 6">
                <a:extLst>
                  <a:ext uri="{FF2B5EF4-FFF2-40B4-BE49-F238E27FC236}">
                    <a16:creationId xmlns:a16="http://schemas.microsoft.com/office/drawing/2014/main" id="{D6CBAA9D-DB7D-44B7-BC99-1D5C549E8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6381" y="1940893"/>
                <a:ext cx="22032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דיו 7">
                <a:extLst>
                  <a:ext uri="{FF2B5EF4-FFF2-40B4-BE49-F238E27FC236}">
                    <a16:creationId xmlns:a16="http://schemas.microsoft.com/office/drawing/2014/main" id="{B2E073AC-1693-4D05-B99B-C66ABBE47E05}"/>
                  </a:ext>
                </a:extLst>
              </p14:cNvPr>
              <p14:cNvContentPartPr/>
              <p14:nvPr/>
            </p14:nvContentPartPr>
            <p14:xfrm>
              <a:off x="8017541" y="2302693"/>
              <a:ext cx="912240" cy="1142640"/>
            </p14:xfrm>
          </p:contentPart>
        </mc:Choice>
        <mc:Fallback>
          <p:pic>
            <p:nvPicPr>
              <p:cNvPr id="8" name="דיו 7">
                <a:extLst>
                  <a:ext uri="{FF2B5EF4-FFF2-40B4-BE49-F238E27FC236}">
                    <a16:creationId xmlns:a16="http://schemas.microsoft.com/office/drawing/2014/main" id="{B2E073AC-1693-4D05-B99B-C66ABBE47E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3221" y="2298373"/>
                <a:ext cx="92088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דיו 8">
                <a:extLst>
                  <a:ext uri="{FF2B5EF4-FFF2-40B4-BE49-F238E27FC236}">
                    <a16:creationId xmlns:a16="http://schemas.microsoft.com/office/drawing/2014/main" id="{D7909E49-D7E2-4F7E-ABC6-5A78C4B5C98D}"/>
                  </a:ext>
                </a:extLst>
              </p14:cNvPr>
              <p14:cNvContentPartPr/>
              <p14:nvPr/>
            </p14:nvContentPartPr>
            <p14:xfrm>
              <a:off x="7203221" y="1171573"/>
              <a:ext cx="1503000" cy="2311920"/>
            </p14:xfrm>
          </p:contentPart>
        </mc:Choice>
        <mc:Fallback>
          <p:pic>
            <p:nvPicPr>
              <p:cNvPr id="9" name="דיו 8">
                <a:extLst>
                  <a:ext uri="{FF2B5EF4-FFF2-40B4-BE49-F238E27FC236}">
                    <a16:creationId xmlns:a16="http://schemas.microsoft.com/office/drawing/2014/main" id="{D7909E49-D7E2-4F7E-ABC6-5A78C4B5C9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901" y="1167253"/>
                <a:ext cx="1511640" cy="23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דיו 9">
                <a:extLst>
                  <a:ext uri="{FF2B5EF4-FFF2-40B4-BE49-F238E27FC236}">
                    <a16:creationId xmlns:a16="http://schemas.microsoft.com/office/drawing/2014/main" id="{0A02630C-424B-47D6-8304-D508EDFF61C6}"/>
                  </a:ext>
                </a:extLst>
              </p14:cNvPr>
              <p14:cNvContentPartPr/>
              <p14:nvPr/>
            </p14:nvContentPartPr>
            <p14:xfrm>
              <a:off x="7445141" y="1886893"/>
              <a:ext cx="94320" cy="196200"/>
            </p14:xfrm>
          </p:contentPart>
        </mc:Choice>
        <mc:Fallback>
          <p:pic>
            <p:nvPicPr>
              <p:cNvPr id="10" name="דיו 9">
                <a:extLst>
                  <a:ext uri="{FF2B5EF4-FFF2-40B4-BE49-F238E27FC236}">
                    <a16:creationId xmlns:a16="http://schemas.microsoft.com/office/drawing/2014/main" id="{0A02630C-424B-47D6-8304-D508EDFF61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0821" y="1882573"/>
                <a:ext cx="102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A8013CF8-259A-4EAD-96C5-C0D89C548860}"/>
                  </a:ext>
                </a:extLst>
              </p14:cNvPr>
              <p14:cNvContentPartPr/>
              <p14:nvPr/>
            </p14:nvContentPartPr>
            <p14:xfrm>
              <a:off x="5423381" y="2254453"/>
              <a:ext cx="1531440" cy="1279800"/>
            </p14:xfrm>
          </p:contentPart>
        </mc:Choice>
        <mc:Fallback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A8013CF8-259A-4EAD-96C5-C0D89C5488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9061" y="2250133"/>
                <a:ext cx="1540080" cy="12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85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A8A27AF7-119D-4189-87FB-AE8ABBF27FC3}"/>
              </a:ext>
            </a:extLst>
          </p:cNvPr>
          <p:cNvGrpSpPr/>
          <p:nvPr/>
        </p:nvGrpSpPr>
        <p:grpSpPr>
          <a:xfrm>
            <a:off x="7285661" y="1339333"/>
            <a:ext cx="4007160" cy="2052720"/>
            <a:chOff x="7285661" y="1339333"/>
            <a:chExt cx="4007160" cy="20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דיו 4">
                  <a:extLst>
                    <a:ext uri="{FF2B5EF4-FFF2-40B4-BE49-F238E27FC236}">
                      <a16:creationId xmlns:a16="http://schemas.microsoft.com/office/drawing/2014/main" id="{0E2951A4-A92E-4A5D-8F43-857D04217478}"/>
                    </a:ext>
                  </a:extLst>
                </p14:cNvPr>
                <p14:cNvContentPartPr/>
                <p14:nvPr/>
              </p14:nvContentPartPr>
              <p14:xfrm>
                <a:off x="10136141" y="2242213"/>
                <a:ext cx="1156680" cy="1090080"/>
              </p14:xfrm>
            </p:contentPart>
          </mc:Choice>
          <mc:Fallback>
            <p:pic>
              <p:nvPicPr>
                <p:cNvPr id="5" name="דיו 4">
                  <a:extLst>
                    <a:ext uri="{FF2B5EF4-FFF2-40B4-BE49-F238E27FC236}">
                      <a16:creationId xmlns:a16="http://schemas.microsoft.com/office/drawing/2014/main" id="{0E2951A4-A92E-4A5D-8F43-857D042174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31821" y="2237893"/>
                  <a:ext cx="116532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94F67BA7-97BA-4FC5-BE1B-B180D8B74BF6}"/>
                    </a:ext>
                  </a:extLst>
                </p14:cNvPr>
                <p14:cNvContentPartPr/>
                <p14:nvPr/>
              </p14:nvContentPartPr>
              <p14:xfrm>
                <a:off x="9701261" y="1339333"/>
                <a:ext cx="1046160" cy="2052720"/>
              </p14:xfrm>
            </p:contentPart>
          </mc:Choice>
          <mc:Fallback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94F67BA7-97BA-4FC5-BE1B-B180D8B74B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96941" y="1335013"/>
                  <a:ext cx="1054800" cy="20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54BD1245-1ADF-4A4F-9FF4-FF864396A1BC}"/>
                    </a:ext>
                  </a:extLst>
                </p14:cNvPr>
                <p14:cNvContentPartPr/>
                <p14:nvPr/>
              </p14:nvContentPartPr>
              <p14:xfrm>
                <a:off x="8888021" y="2141773"/>
                <a:ext cx="595080" cy="1119240"/>
              </p14:xfrm>
            </p:contentPart>
          </mc:Choice>
          <mc:Fallback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54BD1245-1ADF-4A4F-9FF4-FF864396A1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83701" y="2137453"/>
                  <a:ext cx="603720" cy="11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דיו 7">
                  <a:extLst>
                    <a:ext uri="{FF2B5EF4-FFF2-40B4-BE49-F238E27FC236}">
                      <a16:creationId xmlns:a16="http://schemas.microsoft.com/office/drawing/2014/main" id="{DA189A61-BB62-46CC-831A-29F5A50E222A}"/>
                    </a:ext>
                  </a:extLst>
                </p14:cNvPr>
                <p14:cNvContentPartPr/>
                <p14:nvPr/>
              </p14:nvContentPartPr>
              <p14:xfrm>
                <a:off x="8691461" y="2197933"/>
                <a:ext cx="98280" cy="360000"/>
              </p14:xfrm>
            </p:contentPart>
          </mc:Choice>
          <mc:Fallback>
            <p:pic>
              <p:nvPicPr>
                <p:cNvPr id="8" name="דיו 7">
                  <a:extLst>
                    <a:ext uri="{FF2B5EF4-FFF2-40B4-BE49-F238E27FC236}">
                      <a16:creationId xmlns:a16="http://schemas.microsoft.com/office/drawing/2014/main" id="{DA189A61-BB62-46CC-831A-29F5A50E22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87141" y="2193613"/>
                  <a:ext cx="1069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9F091E92-595F-4471-AA66-91DA3ED419EA}"/>
                    </a:ext>
                  </a:extLst>
                </p14:cNvPr>
                <p14:cNvContentPartPr/>
                <p14:nvPr/>
              </p14:nvContentPartPr>
              <p14:xfrm>
                <a:off x="7285661" y="2220613"/>
                <a:ext cx="1198800" cy="1011240"/>
              </p14:xfrm>
            </p:contentPart>
          </mc:Choice>
          <mc:Fallback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9F091E92-595F-4471-AA66-91DA3ED419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81341" y="2216293"/>
                  <a:ext cx="1207440" cy="10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2D361104-3DA9-4268-9431-EE5A90ED2D41}"/>
                  </a:ext>
                </a:extLst>
              </p14:cNvPr>
              <p14:cNvContentPartPr/>
              <p14:nvPr/>
            </p14:nvContentPartPr>
            <p14:xfrm>
              <a:off x="9785861" y="4226893"/>
              <a:ext cx="462960" cy="444240"/>
            </p14:xfrm>
          </p:contentPart>
        </mc:Choice>
        <mc:Fallback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2D361104-3DA9-4268-9431-EE5A90ED2D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81541" y="4222573"/>
                <a:ext cx="4716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דיו 11">
                <a:extLst>
                  <a:ext uri="{FF2B5EF4-FFF2-40B4-BE49-F238E27FC236}">
                    <a16:creationId xmlns:a16="http://schemas.microsoft.com/office/drawing/2014/main" id="{394D145C-4AA4-4512-9A7D-5A15487D8D06}"/>
                  </a:ext>
                </a:extLst>
              </p14:cNvPr>
              <p14:cNvContentPartPr/>
              <p14:nvPr/>
            </p14:nvContentPartPr>
            <p14:xfrm>
              <a:off x="8806661" y="4252453"/>
              <a:ext cx="1035720" cy="1050480"/>
            </p14:xfrm>
          </p:contentPart>
        </mc:Choice>
        <mc:Fallback>
          <p:pic>
            <p:nvPicPr>
              <p:cNvPr id="12" name="דיו 11">
                <a:extLst>
                  <a:ext uri="{FF2B5EF4-FFF2-40B4-BE49-F238E27FC236}">
                    <a16:creationId xmlns:a16="http://schemas.microsoft.com/office/drawing/2014/main" id="{394D145C-4AA4-4512-9A7D-5A15487D8D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2341" y="4248133"/>
                <a:ext cx="1044360" cy="10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27E67BC4-78C3-4113-92DF-494586402A9E}"/>
                  </a:ext>
                </a:extLst>
              </p14:cNvPr>
              <p14:cNvContentPartPr/>
              <p14:nvPr/>
            </p14:nvContentPartPr>
            <p14:xfrm>
              <a:off x="8950661" y="4032133"/>
              <a:ext cx="218520" cy="477000"/>
            </p14:xfrm>
          </p:contentPart>
        </mc:Choice>
        <mc:Fallback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27E67BC4-78C3-4113-92DF-494586402A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6341" y="4027813"/>
                <a:ext cx="2271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דיו 13">
                <a:extLst>
                  <a:ext uri="{FF2B5EF4-FFF2-40B4-BE49-F238E27FC236}">
                    <a16:creationId xmlns:a16="http://schemas.microsoft.com/office/drawing/2014/main" id="{5AC49DBE-5E54-4DA3-8B84-440BE2DF0C67}"/>
                  </a:ext>
                </a:extLst>
              </p14:cNvPr>
              <p14:cNvContentPartPr/>
              <p14:nvPr/>
            </p14:nvContentPartPr>
            <p14:xfrm>
              <a:off x="7495181" y="4002253"/>
              <a:ext cx="1382400" cy="1349280"/>
            </p14:xfrm>
          </p:contentPart>
        </mc:Choice>
        <mc:Fallback>
          <p:pic>
            <p:nvPicPr>
              <p:cNvPr id="14" name="דיו 13">
                <a:extLst>
                  <a:ext uri="{FF2B5EF4-FFF2-40B4-BE49-F238E27FC236}">
                    <a16:creationId xmlns:a16="http://schemas.microsoft.com/office/drawing/2014/main" id="{5AC49DBE-5E54-4DA3-8B84-440BE2DF0C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90861" y="3997933"/>
                <a:ext cx="1391040" cy="13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דיו 14">
                <a:extLst>
                  <a:ext uri="{FF2B5EF4-FFF2-40B4-BE49-F238E27FC236}">
                    <a16:creationId xmlns:a16="http://schemas.microsoft.com/office/drawing/2014/main" id="{FF32F819-5685-4BB0-BF37-12B670447969}"/>
                  </a:ext>
                </a:extLst>
              </p14:cNvPr>
              <p14:cNvContentPartPr/>
              <p14:nvPr/>
            </p14:nvContentPartPr>
            <p14:xfrm>
              <a:off x="5766461" y="4215013"/>
              <a:ext cx="762480" cy="1081080"/>
            </p14:xfrm>
          </p:contentPart>
        </mc:Choice>
        <mc:Fallback>
          <p:pic>
            <p:nvPicPr>
              <p:cNvPr id="15" name="דיו 14">
                <a:extLst>
                  <a:ext uri="{FF2B5EF4-FFF2-40B4-BE49-F238E27FC236}">
                    <a16:creationId xmlns:a16="http://schemas.microsoft.com/office/drawing/2014/main" id="{FF32F819-5685-4BB0-BF37-12B6704479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2141" y="4210693"/>
                <a:ext cx="771120" cy="10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דיו 15">
                <a:extLst>
                  <a:ext uri="{FF2B5EF4-FFF2-40B4-BE49-F238E27FC236}">
                    <a16:creationId xmlns:a16="http://schemas.microsoft.com/office/drawing/2014/main" id="{4E262C15-ADAB-4C1C-9799-0ED26BB3B458}"/>
                  </a:ext>
                </a:extLst>
              </p14:cNvPr>
              <p14:cNvContentPartPr/>
              <p14:nvPr/>
            </p14:nvContentPartPr>
            <p14:xfrm>
              <a:off x="5312501" y="2974453"/>
              <a:ext cx="1063440" cy="2543400"/>
            </p14:xfrm>
          </p:contentPart>
        </mc:Choice>
        <mc:Fallback>
          <p:pic>
            <p:nvPicPr>
              <p:cNvPr id="16" name="דיו 15">
                <a:extLst>
                  <a:ext uri="{FF2B5EF4-FFF2-40B4-BE49-F238E27FC236}">
                    <a16:creationId xmlns:a16="http://schemas.microsoft.com/office/drawing/2014/main" id="{4E262C15-ADAB-4C1C-9799-0ED26BB3B4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08181" y="2970133"/>
                <a:ext cx="1072080" cy="25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דיו 16">
                <a:extLst>
                  <a:ext uri="{FF2B5EF4-FFF2-40B4-BE49-F238E27FC236}">
                    <a16:creationId xmlns:a16="http://schemas.microsoft.com/office/drawing/2014/main" id="{5D2E6B90-CA44-46A7-B786-E444576EB2C1}"/>
                  </a:ext>
                </a:extLst>
              </p14:cNvPr>
              <p14:cNvContentPartPr/>
              <p14:nvPr/>
            </p14:nvContentPartPr>
            <p14:xfrm>
              <a:off x="4514021" y="4341373"/>
              <a:ext cx="565920" cy="881280"/>
            </p14:xfrm>
          </p:contentPart>
        </mc:Choice>
        <mc:Fallback>
          <p:pic>
            <p:nvPicPr>
              <p:cNvPr id="17" name="דיו 16">
                <a:extLst>
                  <a:ext uri="{FF2B5EF4-FFF2-40B4-BE49-F238E27FC236}">
                    <a16:creationId xmlns:a16="http://schemas.microsoft.com/office/drawing/2014/main" id="{5D2E6B90-CA44-46A7-B786-E444576EB2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09701" y="4337053"/>
                <a:ext cx="57456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דיו 17">
                <a:extLst>
                  <a:ext uri="{FF2B5EF4-FFF2-40B4-BE49-F238E27FC236}">
                    <a16:creationId xmlns:a16="http://schemas.microsoft.com/office/drawing/2014/main" id="{A3CC5142-F1BB-4143-A4FD-F6B498D73FDB}"/>
                  </a:ext>
                </a:extLst>
              </p14:cNvPr>
              <p14:cNvContentPartPr/>
              <p14:nvPr/>
            </p14:nvContentPartPr>
            <p14:xfrm>
              <a:off x="4213061" y="4208533"/>
              <a:ext cx="255600" cy="746640"/>
            </p14:xfrm>
          </p:contentPart>
        </mc:Choice>
        <mc:Fallback>
          <p:pic>
            <p:nvPicPr>
              <p:cNvPr id="18" name="דיו 17">
                <a:extLst>
                  <a:ext uri="{FF2B5EF4-FFF2-40B4-BE49-F238E27FC236}">
                    <a16:creationId xmlns:a16="http://schemas.microsoft.com/office/drawing/2014/main" id="{A3CC5142-F1BB-4143-A4FD-F6B498D73F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08741" y="4204213"/>
                <a:ext cx="264240" cy="75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16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70E01B53-3309-4ED1-B3CA-0E06845D6519}"/>
              </a:ext>
            </a:extLst>
          </p:cNvPr>
          <p:cNvGrpSpPr/>
          <p:nvPr/>
        </p:nvGrpSpPr>
        <p:grpSpPr>
          <a:xfrm>
            <a:off x="4440581" y="1270933"/>
            <a:ext cx="6976800" cy="5105880"/>
            <a:chOff x="4440581" y="1270933"/>
            <a:chExt cx="6976800" cy="51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7" name="דיו 26">
                  <a:extLst>
                    <a:ext uri="{FF2B5EF4-FFF2-40B4-BE49-F238E27FC236}">
                      <a16:creationId xmlns:a16="http://schemas.microsoft.com/office/drawing/2014/main" id="{E22A48BB-2BF7-4516-9624-19236AA50F12}"/>
                    </a:ext>
                  </a:extLst>
                </p14:cNvPr>
                <p14:cNvContentPartPr/>
                <p14:nvPr/>
              </p14:nvContentPartPr>
              <p14:xfrm>
                <a:off x="11081861" y="1270933"/>
                <a:ext cx="335520" cy="311040"/>
              </p14:xfrm>
            </p:contentPart>
          </mc:Choice>
          <mc:Fallback>
            <p:pic>
              <p:nvPicPr>
                <p:cNvPr id="27" name="דיו 26">
                  <a:extLst>
                    <a:ext uri="{FF2B5EF4-FFF2-40B4-BE49-F238E27FC236}">
                      <a16:creationId xmlns:a16="http://schemas.microsoft.com/office/drawing/2014/main" id="{E22A48BB-2BF7-4516-9624-19236AA50F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77541" y="1266613"/>
                  <a:ext cx="3441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דיו 27">
                  <a:extLst>
                    <a:ext uri="{FF2B5EF4-FFF2-40B4-BE49-F238E27FC236}">
                      <a16:creationId xmlns:a16="http://schemas.microsoft.com/office/drawing/2014/main" id="{7E1E1BAD-459D-45E4-83D4-ACD30F19DA80}"/>
                    </a:ext>
                  </a:extLst>
                </p14:cNvPr>
                <p14:cNvContentPartPr/>
                <p14:nvPr/>
              </p14:nvContentPartPr>
              <p14:xfrm>
                <a:off x="10227941" y="1397653"/>
                <a:ext cx="626400" cy="775080"/>
              </p14:xfrm>
            </p:contentPart>
          </mc:Choice>
          <mc:Fallback>
            <p:pic>
              <p:nvPicPr>
                <p:cNvPr id="28" name="דיו 27">
                  <a:extLst>
                    <a:ext uri="{FF2B5EF4-FFF2-40B4-BE49-F238E27FC236}">
                      <a16:creationId xmlns:a16="http://schemas.microsoft.com/office/drawing/2014/main" id="{7E1E1BAD-459D-45E4-83D4-ACD30F19DA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23621" y="1393333"/>
                  <a:ext cx="63504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דיו 28">
                  <a:extLst>
                    <a:ext uri="{FF2B5EF4-FFF2-40B4-BE49-F238E27FC236}">
                      <a16:creationId xmlns:a16="http://schemas.microsoft.com/office/drawing/2014/main" id="{DD487524-D819-4F3C-87ED-CC13CE41EECC}"/>
                    </a:ext>
                  </a:extLst>
                </p14:cNvPr>
                <p14:cNvContentPartPr/>
                <p14:nvPr/>
              </p14:nvContentPartPr>
              <p14:xfrm>
                <a:off x="10030301" y="1425733"/>
                <a:ext cx="201240" cy="367920"/>
              </p14:xfrm>
            </p:contentPart>
          </mc:Choice>
          <mc:Fallback>
            <p:pic>
              <p:nvPicPr>
                <p:cNvPr id="29" name="דיו 28">
                  <a:extLst>
                    <a:ext uri="{FF2B5EF4-FFF2-40B4-BE49-F238E27FC236}">
                      <a16:creationId xmlns:a16="http://schemas.microsoft.com/office/drawing/2014/main" id="{DD487524-D819-4F3C-87ED-CC13CE41EE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25981" y="1421413"/>
                  <a:ext cx="2098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דיו 29">
                  <a:extLst>
                    <a:ext uri="{FF2B5EF4-FFF2-40B4-BE49-F238E27FC236}">
                      <a16:creationId xmlns:a16="http://schemas.microsoft.com/office/drawing/2014/main" id="{D7A1589E-D48B-4755-829E-9B396C7B00D3}"/>
                    </a:ext>
                  </a:extLst>
                </p14:cNvPr>
                <p14:cNvContentPartPr/>
                <p14:nvPr/>
              </p14:nvContentPartPr>
              <p14:xfrm>
                <a:off x="9423341" y="1666213"/>
                <a:ext cx="235080" cy="247680"/>
              </p14:xfrm>
            </p:contentPart>
          </mc:Choice>
          <mc:Fallback>
            <p:pic>
              <p:nvPicPr>
                <p:cNvPr id="30" name="דיו 29">
                  <a:extLst>
                    <a:ext uri="{FF2B5EF4-FFF2-40B4-BE49-F238E27FC236}">
                      <a16:creationId xmlns:a16="http://schemas.microsoft.com/office/drawing/2014/main" id="{D7A1589E-D48B-4755-829E-9B396C7B00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19021" y="1661893"/>
                  <a:ext cx="243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דיו 30">
                  <a:extLst>
                    <a:ext uri="{FF2B5EF4-FFF2-40B4-BE49-F238E27FC236}">
                      <a16:creationId xmlns:a16="http://schemas.microsoft.com/office/drawing/2014/main" id="{7A0C7692-030A-4478-9632-ED7023299E6B}"/>
                    </a:ext>
                  </a:extLst>
                </p14:cNvPr>
                <p14:cNvContentPartPr/>
                <p14:nvPr/>
              </p14:nvContentPartPr>
              <p14:xfrm>
                <a:off x="8944181" y="1587013"/>
                <a:ext cx="231120" cy="387360"/>
              </p14:xfrm>
            </p:contentPart>
          </mc:Choice>
          <mc:Fallback>
            <p:pic>
              <p:nvPicPr>
                <p:cNvPr id="31" name="דיו 30">
                  <a:extLst>
                    <a:ext uri="{FF2B5EF4-FFF2-40B4-BE49-F238E27FC236}">
                      <a16:creationId xmlns:a16="http://schemas.microsoft.com/office/drawing/2014/main" id="{7A0C7692-030A-4478-9632-ED7023299E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39861" y="1582693"/>
                  <a:ext cx="2397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דיו 31">
                  <a:extLst>
                    <a:ext uri="{FF2B5EF4-FFF2-40B4-BE49-F238E27FC236}">
                      <a16:creationId xmlns:a16="http://schemas.microsoft.com/office/drawing/2014/main" id="{AE3B2420-0EB2-47C1-AAB0-F49CA2D27FBA}"/>
                    </a:ext>
                  </a:extLst>
                </p14:cNvPr>
                <p14:cNvContentPartPr/>
                <p14:nvPr/>
              </p14:nvContentPartPr>
              <p14:xfrm>
                <a:off x="7307621" y="1564333"/>
                <a:ext cx="1631520" cy="964440"/>
              </p14:xfrm>
            </p:contentPart>
          </mc:Choice>
          <mc:Fallback>
            <p:pic>
              <p:nvPicPr>
                <p:cNvPr id="32" name="דיו 31">
                  <a:extLst>
                    <a:ext uri="{FF2B5EF4-FFF2-40B4-BE49-F238E27FC236}">
                      <a16:creationId xmlns:a16="http://schemas.microsoft.com/office/drawing/2014/main" id="{AE3B2420-0EB2-47C1-AAB0-F49CA2D27F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03301" y="1560013"/>
                  <a:ext cx="164016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דיו 32">
                  <a:extLst>
                    <a:ext uri="{FF2B5EF4-FFF2-40B4-BE49-F238E27FC236}">
                      <a16:creationId xmlns:a16="http://schemas.microsoft.com/office/drawing/2014/main" id="{F9FEBFED-273C-4397-91CB-AB2AF5F886C6}"/>
                    </a:ext>
                  </a:extLst>
                </p14:cNvPr>
                <p14:cNvContentPartPr/>
                <p14:nvPr/>
              </p14:nvContentPartPr>
              <p14:xfrm>
                <a:off x="7142741" y="2274613"/>
                <a:ext cx="117000" cy="861840"/>
              </p14:xfrm>
            </p:contentPart>
          </mc:Choice>
          <mc:Fallback>
            <p:pic>
              <p:nvPicPr>
                <p:cNvPr id="33" name="דיו 32">
                  <a:extLst>
                    <a:ext uri="{FF2B5EF4-FFF2-40B4-BE49-F238E27FC236}">
                      <a16:creationId xmlns:a16="http://schemas.microsoft.com/office/drawing/2014/main" id="{F9FEBFED-273C-4397-91CB-AB2AF5F886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38421" y="2270293"/>
                  <a:ext cx="12564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דיו 33">
                  <a:extLst>
                    <a:ext uri="{FF2B5EF4-FFF2-40B4-BE49-F238E27FC236}">
                      <a16:creationId xmlns:a16="http://schemas.microsoft.com/office/drawing/2014/main" id="{48CCA782-3B41-4323-826A-0151DEA15560}"/>
                    </a:ext>
                  </a:extLst>
                </p14:cNvPr>
                <p14:cNvContentPartPr/>
                <p14:nvPr/>
              </p14:nvContentPartPr>
              <p14:xfrm>
                <a:off x="6101981" y="1841533"/>
                <a:ext cx="780120" cy="1277640"/>
              </p14:xfrm>
            </p:contentPart>
          </mc:Choice>
          <mc:Fallback>
            <p:pic>
              <p:nvPicPr>
                <p:cNvPr id="34" name="דיו 33">
                  <a:extLst>
                    <a:ext uri="{FF2B5EF4-FFF2-40B4-BE49-F238E27FC236}">
                      <a16:creationId xmlns:a16="http://schemas.microsoft.com/office/drawing/2014/main" id="{48CCA782-3B41-4323-826A-0151DEA155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97661" y="1837213"/>
                  <a:ext cx="788760" cy="12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דיו 34">
                  <a:extLst>
                    <a:ext uri="{FF2B5EF4-FFF2-40B4-BE49-F238E27FC236}">
                      <a16:creationId xmlns:a16="http://schemas.microsoft.com/office/drawing/2014/main" id="{9DE2B2DD-4F82-419F-A6FB-FDFDCB5ADB5D}"/>
                    </a:ext>
                  </a:extLst>
                </p14:cNvPr>
                <p14:cNvContentPartPr/>
                <p14:nvPr/>
              </p14:nvContentPartPr>
              <p14:xfrm>
                <a:off x="5779421" y="2153293"/>
                <a:ext cx="482400" cy="648720"/>
              </p14:xfrm>
            </p:contentPart>
          </mc:Choice>
          <mc:Fallback>
            <p:pic>
              <p:nvPicPr>
                <p:cNvPr id="35" name="דיו 34">
                  <a:extLst>
                    <a:ext uri="{FF2B5EF4-FFF2-40B4-BE49-F238E27FC236}">
                      <a16:creationId xmlns:a16="http://schemas.microsoft.com/office/drawing/2014/main" id="{9DE2B2DD-4F82-419F-A6FB-FDFDCB5ADB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75101" y="2148973"/>
                  <a:ext cx="4910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דיו 36">
                  <a:extLst>
                    <a:ext uri="{FF2B5EF4-FFF2-40B4-BE49-F238E27FC236}">
                      <a16:creationId xmlns:a16="http://schemas.microsoft.com/office/drawing/2014/main" id="{E06DFBB8-B469-401E-9028-91B4F36A1E56}"/>
                    </a:ext>
                  </a:extLst>
                </p14:cNvPr>
                <p14:cNvContentPartPr/>
                <p14:nvPr/>
              </p14:nvContentPartPr>
              <p14:xfrm>
                <a:off x="10520981" y="3556573"/>
                <a:ext cx="547560" cy="886320"/>
              </p14:xfrm>
            </p:contentPart>
          </mc:Choice>
          <mc:Fallback>
            <p:pic>
              <p:nvPicPr>
                <p:cNvPr id="37" name="דיו 36">
                  <a:extLst>
                    <a:ext uri="{FF2B5EF4-FFF2-40B4-BE49-F238E27FC236}">
                      <a16:creationId xmlns:a16="http://schemas.microsoft.com/office/drawing/2014/main" id="{E06DFBB8-B469-401E-9028-91B4F36A1E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16661" y="3552253"/>
                  <a:ext cx="55620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דיו 37">
                  <a:extLst>
                    <a:ext uri="{FF2B5EF4-FFF2-40B4-BE49-F238E27FC236}">
                      <a16:creationId xmlns:a16="http://schemas.microsoft.com/office/drawing/2014/main" id="{9938E071-B177-4E62-9EA4-1B1EA3A48A04}"/>
                    </a:ext>
                  </a:extLst>
                </p14:cNvPr>
                <p14:cNvContentPartPr/>
                <p14:nvPr/>
              </p14:nvContentPartPr>
              <p14:xfrm>
                <a:off x="10500101" y="3496813"/>
                <a:ext cx="176760" cy="1110960"/>
              </p14:xfrm>
            </p:contentPart>
          </mc:Choice>
          <mc:Fallback>
            <p:pic>
              <p:nvPicPr>
                <p:cNvPr id="38" name="דיו 37">
                  <a:extLst>
                    <a:ext uri="{FF2B5EF4-FFF2-40B4-BE49-F238E27FC236}">
                      <a16:creationId xmlns:a16="http://schemas.microsoft.com/office/drawing/2014/main" id="{9938E071-B177-4E62-9EA4-1B1EA3A48A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95421" y="3492493"/>
                  <a:ext cx="185400" cy="11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דיו 38">
                  <a:extLst>
                    <a:ext uri="{FF2B5EF4-FFF2-40B4-BE49-F238E27FC236}">
                      <a16:creationId xmlns:a16="http://schemas.microsoft.com/office/drawing/2014/main" id="{3583C269-14F0-4B71-A8A4-9AE047BBB567}"/>
                    </a:ext>
                  </a:extLst>
                </p14:cNvPr>
                <p14:cNvContentPartPr/>
                <p14:nvPr/>
              </p14:nvContentPartPr>
              <p14:xfrm>
                <a:off x="9847421" y="4109173"/>
                <a:ext cx="443160" cy="729000"/>
              </p14:xfrm>
            </p:contentPart>
          </mc:Choice>
          <mc:Fallback>
            <p:pic>
              <p:nvPicPr>
                <p:cNvPr id="39" name="דיו 38">
                  <a:extLst>
                    <a:ext uri="{FF2B5EF4-FFF2-40B4-BE49-F238E27FC236}">
                      <a16:creationId xmlns:a16="http://schemas.microsoft.com/office/drawing/2014/main" id="{3583C269-14F0-4B71-A8A4-9AE047BBB5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43101" y="4104853"/>
                  <a:ext cx="45180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דיו 39">
                  <a:extLst>
                    <a:ext uri="{FF2B5EF4-FFF2-40B4-BE49-F238E27FC236}">
                      <a16:creationId xmlns:a16="http://schemas.microsoft.com/office/drawing/2014/main" id="{38010827-8229-4EAA-8278-D833200D84E8}"/>
                    </a:ext>
                  </a:extLst>
                </p14:cNvPr>
                <p14:cNvContentPartPr/>
                <p14:nvPr/>
              </p14:nvContentPartPr>
              <p14:xfrm>
                <a:off x="8885501" y="3847453"/>
                <a:ext cx="714960" cy="1173600"/>
              </p14:xfrm>
            </p:contentPart>
          </mc:Choice>
          <mc:Fallback>
            <p:pic>
              <p:nvPicPr>
                <p:cNvPr id="40" name="דיו 39">
                  <a:extLst>
                    <a:ext uri="{FF2B5EF4-FFF2-40B4-BE49-F238E27FC236}">
                      <a16:creationId xmlns:a16="http://schemas.microsoft.com/office/drawing/2014/main" id="{38010827-8229-4EAA-8278-D833200D84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1181" y="3843133"/>
                  <a:ext cx="723600" cy="11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דיו 40">
                  <a:extLst>
                    <a:ext uri="{FF2B5EF4-FFF2-40B4-BE49-F238E27FC236}">
                      <a16:creationId xmlns:a16="http://schemas.microsoft.com/office/drawing/2014/main" id="{159BD6C6-37D2-417C-A023-BE23D2AEBE16}"/>
                    </a:ext>
                  </a:extLst>
                </p14:cNvPr>
                <p14:cNvContentPartPr/>
                <p14:nvPr/>
              </p14:nvContentPartPr>
              <p14:xfrm>
                <a:off x="8432621" y="4376293"/>
                <a:ext cx="390600" cy="375480"/>
              </p14:xfrm>
            </p:contentPart>
          </mc:Choice>
          <mc:Fallback>
            <p:pic>
              <p:nvPicPr>
                <p:cNvPr id="41" name="דיו 40">
                  <a:extLst>
                    <a:ext uri="{FF2B5EF4-FFF2-40B4-BE49-F238E27FC236}">
                      <a16:creationId xmlns:a16="http://schemas.microsoft.com/office/drawing/2014/main" id="{159BD6C6-37D2-417C-A023-BE23D2AEBE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28301" y="4371973"/>
                  <a:ext cx="399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דיו 41">
                  <a:extLst>
                    <a:ext uri="{FF2B5EF4-FFF2-40B4-BE49-F238E27FC236}">
                      <a16:creationId xmlns:a16="http://schemas.microsoft.com/office/drawing/2014/main" id="{6A59548E-DB63-4858-9718-06CF552C46A1}"/>
                    </a:ext>
                  </a:extLst>
                </p14:cNvPr>
                <p14:cNvContentPartPr/>
                <p14:nvPr/>
              </p14:nvContentPartPr>
              <p14:xfrm>
                <a:off x="7762301" y="4334533"/>
                <a:ext cx="571680" cy="657000"/>
              </p14:xfrm>
            </p:contentPart>
          </mc:Choice>
          <mc:Fallback>
            <p:pic>
              <p:nvPicPr>
                <p:cNvPr id="42" name="דיו 41">
                  <a:extLst>
                    <a:ext uri="{FF2B5EF4-FFF2-40B4-BE49-F238E27FC236}">
                      <a16:creationId xmlns:a16="http://schemas.microsoft.com/office/drawing/2014/main" id="{6A59548E-DB63-4858-9718-06CF552C46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7981" y="4330213"/>
                  <a:ext cx="58032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דיו 42">
                  <a:extLst>
                    <a:ext uri="{FF2B5EF4-FFF2-40B4-BE49-F238E27FC236}">
                      <a16:creationId xmlns:a16="http://schemas.microsoft.com/office/drawing/2014/main" id="{AB99614D-A9FB-4CFB-AE88-CF258E654003}"/>
                    </a:ext>
                  </a:extLst>
                </p14:cNvPr>
                <p14:cNvContentPartPr/>
                <p14:nvPr/>
              </p14:nvContentPartPr>
              <p14:xfrm>
                <a:off x="6908021" y="4356493"/>
                <a:ext cx="504720" cy="982080"/>
              </p14:xfrm>
            </p:contentPart>
          </mc:Choice>
          <mc:Fallback>
            <p:pic>
              <p:nvPicPr>
                <p:cNvPr id="43" name="דיו 42">
                  <a:extLst>
                    <a:ext uri="{FF2B5EF4-FFF2-40B4-BE49-F238E27FC236}">
                      <a16:creationId xmlns:a16="http://schemas.microsoft.com/office/drawing/2014/main" id="{AB99614D-A9FB-4CFB-AE88-CF258E6540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03701" y="4352173"/>
                  <a:ext cx="51336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דיו 43">
                  <a:extLst>
                    <a:ext uri="{FF2B5EF4-FFF2-40B4-BE49-F238E27FC236}">
                      <a16:creationId xmlns:a16="http://schemas.microsoft.com/office/drawing/2014/main" id="{C7B16EAB-27BC-4771-A82A-1AFB600B4AEB}"/>
                    </a:ext>
                  </a:extLst>
                </p14:cNvPr>
                <p14:cNvContentPartPr/>
                <p14:nvPr/>
              </p14:nvContentPartPr>
              <p14:xfrm>
                <a:off x="5914781" y="4034293"/>
                <a:ext cx="676080" cy="1438200"/>
              </p14:xfrm>
            </p:contentPart>
          </mc:Choice>
          <mc:Fallback>
            <p:pic>
              <p:nvPicPr>
                <p:cNvPr id="44" name="דיו 43">
                  <a:extLst>
                    <a:ext uri="{FF2B5EF4-FFF2-40B4-BE49-F238E27FC236}">
                      <a16:creationId xmlns:a16="http://schemas.microsoft.com/office/drawing/2014/main" id="{C7B16EAB-27BC-4771-A82A-1AFB600B4A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10461" y="4029973"/>
                  <a:ext cx="684720" cy="14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דיו 44">
                  <a:extLst>
                    <a:ext uri="{FF2B5EF4-FFF2-40B4-BE49-F238E27FC236}">
                      <a16:creationId xmlns:a16="http://schemas.microsoft.com/office/drawing/2014/main" id="{6659425D-5230-4CC3-BBAF-82443E85A02E}"/>
                    </a:ext>
                  </a:extLst>
                </p14:cNvPr>
                <p14:cNvContentPartPr/>
                <p14:nvPr/>
              </p14:nvContentPartPr>
              <p14:xfrm>
                <a:off x="5429861" y="4869853"/>
                <a:ext cx="362520" cy="546120"/>
              </p14:xfrm>
            </p:contentPart>
          </mc:Choice>
          <mc:Fallback>
            <p:pic>
              <p:nvPicPr>
                <p:cNvPr id="45" name="דיו 44">
                  <a:extLst>
                    <a:ext uri="{FF2B5EF4-FFF2-40B4-BE49-F238E27FC236}">
                      <a16:creationId xmlns:a16="http://schemas.microsoft.com/office/drawing/2014/main" id="{6659425D-5230-4CC3-BBAF-82443E85A0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25541" y="4865533"/>
                  <a:ext cx="371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דיו 45">
                  <a:extLst>
                    <a:ext uri="{FF2B5EF4-FFF2-40B4-BE49-F238E27FC236}">
                      <a16:creationId xmlns:a16="http://schemas.microsoft.com/office/drawing/2014/main" id="{5612D119-51A3-4059-8CB9-C1A9591937BA}"/>
                    </a:ext>
                  </a:extLst>
                </p14:cNvPr>
                <p14:cNvContentPartPr/>
                <p14:nvPr/>
              </p14:nvContentPartPr>
              <p14:xfrm>
                <a:off x="4975181" y="5160013"/>
                <a:ext cx="281160" cy="555840"/>
              </p14:xfrm>
            </p:contentPart>
          </mc:Choice>
          <mc:Fallback>
            <p:pic>
              <p:nvPicPr>
                <p:cNvPr id="46" name="דיו 45">
                  <a:extLst>
                    <a:ext uri="{FF2B5EF4-FFF2-40B4-BE49-F238E27FC236}">
                      <a16:creationId xmlns:a16="http://schemas.microsoft.com/office/drawing/2014/main" id="{5612D119-51A3-4059-8CB9-C1A9591937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0861" y="5155693"/>
                  <a:ext cx="2898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דיו 46">
                  <a:extLst>
                    <a:ext uri="{FF2B5EF4-FFF2-40B4-BE49-F238E27FC236}">
                      <a16:creationId xmlns:a16="http://schemas.microsoft.com/office/drawing/2014/main" id="{E6483B07-2B46-4AA1-B551-026CB3C6FC7F}"/>
                    </a:ext>
                  </a:extLst>
                </p14:cNvPr>
                <p14:cNvContentPartPr/>
                <p14:nvPr/>
              </p14:nvContentPartPr>
              <p14:xfrm>
                <a:off x="5059421" y="4861933"/>
                <a:ext cx="146160" cy="776520"/>
              </p14:xfrm>
            </p:contentPart>
          </mc:Choice>
          <mc:Fallback>
            <p:pic>
              <p:nvPicPr>
                <p:cNvPr id="47" name="דיו 46">
                  <a:extLst>
                    <a:ext uri="{FF2B5EF4-FFF2-40B4-BE49-F238E27FC236}">
                      <a16:creationId xmlns:a16="http://schemas.microsoft.com/office/drawing/2014/main" id="{E6483B07-2B46-4AA1-B551-026CB3C6FC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55101" y="4857613"/>
                  <a:ext cx="15480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דיו 47">
                  <a:extLst>
                    <a:ext uri="{FF2B5EF4-FFF2-40B4-BE49-F238E27FC236}">
                      <a16:creationId xmlns:a16="http://schemas.microsoft.com/office/drawing/2014/main" id="{B4932EF7-CF8C-474C-B786-739068681E94}"/>
                    </a:ext>
                  </a:extLst>
                </p14:cNvPr>
                <p14:cNvContentPartPr/>
                <p14:nvPr/>
              </p14:nvContentPartPr>
              <p14:xfrm>
                <a:off x="4440581" y="3332293"/>
                <a:ext cx="946800" cy="2359080"/>
              </p14:xfrm>
            </p:contentPart>
          </mc:Choice>
          <mc:Fallback>
            <p:pic>
              <p:nvPicPr>
                <p:cNvPr id="48" name="דיו 47">
                  <a:extLst>
                    <a:ext uri="{FF2B5EF4-FFF2-40B4-BE49-F238E27FC236}">
                      <a16:creationId xmlns:a16="http://schemas.microsoft.com/office/drawing/2014/main" id="{B4932EF7-CF8C-474C-B786-739068681E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36261" y="3327973"/>
                  <a:ext cx="955440" cy="23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דיו 54">
                  <a:extLst>
                    <a:ext uri="{FF2B5EF4-FFF2-40B4-BE49-F238E27FC236}">
                      <a16:creationId xmlns:a16="http://schemas.microsoft.com/office/drawing/2014/main" id="{243E9945-024B-4171-B3CE-D7503FA28AF4}"/>
                    </a:ext>
                  </a:extLst>
                </p14:cNvPr>
                <p14:cNvContentPartPr/>
                <p14:nvPr/>
              </p14:nvContentPartPr>
              <p14:xfrm>
                <a:off x="4908221" y="4761133"/>
                <a:ext cx="401400" cy="1258200"/>
              </p14:xfrm>
            </p:contentPart>
          </mc:Choice>
          <mc:Fallback>
            <p:pic>
              <p:nvPicPr>
                <p:cNvPr id="55" name="דיו 54">
                  <a:extLst>
                    <a:ext uri="{FF2B5EF4-FFF2-40B4-BE49-F238E27FC236}">
                      <a16:creationId xmlns:a16="http://schemas.microsoft.com/office/drawing/2014/main" id="{243E9945-024B-4171-B3CE-D7503FA28A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03901" y="4756813"/>
                  <a:ext cx="410040" cy="12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דיו 55">
                  <a:extLst>
                    <a:ext uri="{FF2B5EF4-FFF2-40B4-BE49-F238E27FC236}">
                      <a16:creationId xmlns:a16="http://schemas.microsoft.com/office/drawing/2014/main" id="{528543DD-CE2F-4504-89DB-E30597D786C8}"/>
                    </a:ext>
                  </a:extLst>
                </p14:cNvPr>
                <p14:cNvContentPartPr/>
                <p14:nvPr/>
              </p14:nvContentPartPr>
              <p14:xfrm>
                <a:off x="5152661" y="5038333"/>
                <a:ext cx="6480" cy="5040"/>
              </p14:xfrm>
            </p:contentPart>
          </mc:Choice>
          <mc:Fallback>
            <p:pic>
              <p:nvPicPr>
                <p:cNvPr id="56" name="דיו 55">
                  <a:extLst>
                    <a:ext uri="{FF2B5EF4-FFF2-40B4-BE49-F238E27FC236}">
                      <a16:creationId xmlns:a16="http://schemas.microsoft.com/office/drawing/2014/main" id="{528543DD-CE2F-4504-89DB-E30597D786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48341" y="5034013"/>
                  <a:ext cx="151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דיו 56">
                  <a:extLst>
                    <a:ext uri="{FF2B5EF4-FFF2-40B4-BE49-F238E27FC236}">
                      <a16:creationId xmlns:a16="http://schemas.microsoft.com/office/drawing/2014/main" id="{09C67849-3DC4-420B-A852-B476ACC6C80F}"/>
                    </a:ext>
                  </a:extLst>
                </p14:cNvPr>
                <p14:cNvContentPartPr/>
                <p14:nvPr/>
              </p14:nvContentPartPr>
              <p14:xfrm>
                <a:off x="5002181" y="4947253"/>
                <a:ext cx="590040" cy="1429560"/>
              </p14:xfrm>
            </p:contentPart>
          </mc:Choice>
          <mc:Fallback>
            <p:pic>
              <p:nvPicPr>
                <p:cNvPr id="57" name="דיו 56">
                  <a:extLst>
                    <a:ext uri="{FF2B5EF4-FFF2-40B4-BE49-F238E27FC236}">
                      <a16:creationId xmlns:a16="http://schemas.microsoft.com/office/drawing/2014/main" id="{09C67849-3DC4-420B-A852-B476ACC6C80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97861" y="4942933"/>
                  <a:ext cx="598680" cy="14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8" name="דיו 57">
                  <a:extLst>
                    <a:ext uri="{FF2B5EF4-FFF2-40B4-BE49-F238E27FC236}">
                      <a16:creationId xmlns:a16="http://schemas.microsoft.com/office/drawing/2014/main" id="{973BD162-5A7D-4EA8-B582-08649371CC1B}"/>
                    </a:ext>
                  </a:extLst>
                </p14:cNvPr>
                <p14:cNvContentPartPr/>
                <p14:nvPr/>
              </p14:nvContentPartPr>
              <p14:xfrm>
                <a:off x="4898861" y="5322013"/>
                <a:ext cx="167040" cy="673200"/>
              </p14:xfrm>
            </p:contentPart>
          </mc:Choice>
          <mc:Fallback>
            <p:pic>
              <p:nvPicPr>
                <p:cNvPr id="58" name="דיו 57">
                  <a:extLst>
                    <a:ext uri="{FF2B5EF4-FFF2-40B4-BE49-F238E27FC236}">
                      <a16:creationId xmlns:a16="http://schemas.microsoft.com/office/drawing/2014/main" id="{973BD162-5A7D-4EA8-B582-08649371CC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94541" y="5317693"/>
                  <a:ext cx="175680" cy="68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קבוצה 60">
            <a:extLst>
              <a:ext uri="{FF2B5EF4-FFF2-40B4-BE49-F238E27FC236}">
                <a16:creationId xmlns:a16="http://schemas.microsoft.com/office/drawing/2014/main" id="{80623B06-5F43-4C23-A008-CF300A680D16}"/>
              </a:ext>
            </a:extLst>
          </p:cNvPr>
          <p:cNvGrpSpPr/>
          <p:nvPr/>
        </p:nvGrpSpPr>
        <p:grpSpPr>
          <a:xfrm>
            <a:off x="2053061" y="4269373"/>
            <a:ext cx="1529280" cy="1827000"/>
            <a:chOff x="2053061" y="4269373"/>
            <a:chExt cx="1529280" cy="182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דיו 48">
                  <a:extLst>
                    <a:ext uri="{FF2B5EF4-FFF2-40B4-BE49-F238E27FC236}">
                      <a16:creationId xmlns:a16="http://schemas.microsoft.com/office/drawing/2014/main" id="{582062C5-AE80-41A3-9E55-0D2D8DCBE923}"/>
                    </a:ext>
                  </a:extLst>
                </p14:cNvPr>
                <p14:cNvContentPartPr/>
                <p14:nvPr/>
              </p14:nvContentPartPr>
              <p14:xfrm>
                <a:off x="3305501" y="5246773"/>
                <a:ext cx="276840" cy="555480"/>
              </p14:xfrm>
            </p:contentPart>
          </mc:Choice>
          <mc:Fallback>
            <p:pic>
              <p:nvPicPr>
                <p:cNvPr id="49" name="דיו 48">
                  <a:extLst>
                    <a:ext uri="{FF2B5EF4-FFF2-40B4-BE49-F238E27FC236}">
                      <a16:creationId xmlns:a16="http://schemas.microsoft.com/office/drawing/2014/main" id="{582062C5-AE80-41A3-9E55-0D2D8DCBE92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1181" y="5242453"/>
                  <a:ext cx="2854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דיו 49">
                  <a:extLst>
                    <a:ext uri="{FF2B5EF4-FFF2-40B4-BE49-F238E27FC236}">
                      <a16:creationId xmlns:a16="http://schemas.microsoft.com/office/drawing/2014/main" id="{37133D08-4536-4244-9B92-25E49CC3E314}"/>
                    </a:ext>
                  </a:extLst>
                </p14:cNvPr>
                <p14:cNvContentPartPr/>
                <p14:nvPr/>
              </p14:nvContentPartPr>
              <p14:xfrm>
                <a:off x="2976821" y="5055613"/>
                <a:ext cx="379080" cy="791280"/>
              </p14:xfrm>
            </p:contentPart>
          </mc:Choice>
          <mc:Fallback>
            <p:pic>
              <p:nvPicPr>
                <p:cNvPr id="50" name="דיו 49">
                  <a:extLst>
                    <a:ext uri="{FF2B5EF4-FFF2-40B4-BE49-F238E27FC236}">
                      <a16:creationId xmlns:a16="http://schemas.microsoft.com/office/drawing/2014/main" id="{37133D08-4536-4244-9B92-25E49CC3E3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72501" y="5051293"/>
                  <a:ext cx="38772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דיו 50">
                  <a:extLst>
                    <a:ext uri="{FF2B5EF4-FFF2-40B4-BE49-F238E27FC236}">
                      <a16:creationId xmlns:a16="http://schemas.microsoft.com/office/drawing/2014/main" id="{0B530F4E-22D8-4D08-BB25-47577576E6BC}"/>
                    </a:ext>
                  </a:extLst>
                </p14:cNvPr>
                <p14:cNvContentPartPr/>
                <p14:nvPr/>
              </p14:nvContentPartPr>
              <p14:xfrm>
                <a:off x="2276981" y="4269373"/>
                <a:ext cx="525240" cy="1827000"/>
              </p14:xfrm>
            </p:contentPart>
          </mc:Choice>
          <mc:Fallback>
            <p:pic>
              <p:nvPicPr>
                <p:cNvPr id="51" name="דיו 50">
                  <a:extLst>
                    <a:ext uri="{FF2B5EF4-FFF2-40B4-BE49-F238E27FC236}">
                      <a16:creationId xmlns:a16="http://schemas.microsoft.com/office/drawing/2014/main" id="{0B530F4E-22D8-4D08-BB25-47577576E6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72661" y="4265053"/>
                  <a:ext cx="533880" cy="18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דיו 51">
                  <a:extLst>
                    <a:ext uri="{FF2B5EF4-FFF2-40B4-BE49-F238E27FC236}">
                      <a16:creationId xmlns:a16="http://schemas.microsoft.com/office/drawing/2014/main" id="{F957F55B-CC71-4B0A-B8CA-FB55111F5B6C}"/>
                    </a:ext>
                  </a:extLst>
                </p14:cNvPr>
                <p14:cNvContentPartPr/>
                <p14:nvPr/>
              </p14:nvContentPartPr>
              <p14:xfrm>
                <a:off x="2053061" y="4894693"/>
                <a:ext cx="127080" cy="156960"/>
              </p14:xfrm>
            </p:contentPart>
          </mc:Choice>
          <mc:Fallback>
            <p:pic>
              <p:nvPicPr>
                <p:cNvPr id="52" name="דיו 51">
                  <a:extLst>
                    <a:ext uri="{FF2B5EF4-FFF2-40B4-BE49-F238E27FC236}">
                      <a16:creationId xmlns:a16="http://schemas.microsoft.com/office/drawing/2014/main" id="{F957F55B-CC71-4B0A-B8CA-FB55111F5B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48741" y="4890373"/>
                  <a:ext cx="135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0" name="דיו 59">
                  <a:extLst>
                    <a:ext uri="{FF2B5EF4-FFF2-40B4-BE49-F238E27FC236}">
                      <a16:creationId xmlns:a16="http://schemas.microsoft.com/office/drawing/2014/main" id="{8DA2CE20-34A7-43C0-8A7A-3AE3469B16CA}"/>
                    </a:ext>
                  </a:extLst>
                </p14:cNvPr>
                <p14:cNvContentPartPr/>
                <p14:nvPr/>
              </p14:nvContentPartPr>
              <p14:xfrm>
                <a:off x="2246741" y="4601653"/>
                <a:ext cx="474120" cy="924840"/>
              </p14:xfrm>
            </p:contentPart>
          </mc:Choice>
          <mc:Fallback>
            <p:pic>
              <p:nvPicPr>
                <p:cNvPr id="60" name="דיו 59">
                  <a:extLst>
                    <a:ext uri="{FF2B5EF4-FFF2-40B4-BE49-F238E27FC236}">
                      <a16:creationId xmlns:a16="http://schemas.microsoft.com/office/drawing/2014/main" id="{8DA2CE20-34A7-43C0-8A7A-3AE3469B16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42421" y="4597333"/>
                  <a:ext cx="482760" cy="9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195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דיו 7">
                <a:extLst>
                  <a:ext uri="{FF2B5EF4-FFF2-40B4-BE49-F238E27FC236}">
                    <a16:creationId xmlns:a16="http://schemas.microsoft.com/office/drawing/2014/main" id="{74FD3198-AFB9-4B4C-BAE7-C3004DD8CC41}"/>
                  </a:ext>
                </a:extLst>
              </p14:cNvPr>
              <p14:cNvContentPartPr/>
              <p14:nvPr/>
            </p14:nvContentPartPr>
            <p14:xfrm>
              <a:off x="10762181" y="2238613"/>
              <a:ext cx="634680" cy="673560"/>
            </p14:xfrm>
          </p:contentPart>
        </mc:Choice>
        <mc:Fallback>
          <p:pic>
            <p:nvPicPr>
              <p:cNvPr id="8" name="דיו 7">
                <a:extLst>
                  <a:ext uri="{FF2B5EF4-FFF2-40B4-BE49-F238E27FC236}">
                    <a16:creationId xmlns:a16="http://schemas.microsoft.com/office/drawing/2014/main" id="{74FD3198-AFB9-4B4C-BAE7-C3004DD8CC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7861" y="2234293"/>
                <a:ext cx="64332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דיו 8">
                <a:extLst>
                  <a:ext uri="{FF2B5EF4-FFF2-40B4-BE49-F238E27FC236}">
                    <a16:creationId xmlns:a16="http://schemas.microsoft.com/office/drawing/2014/main" id="{E3EBB094-AC50-4727-B5B3-9D5B8CBE2375}"/>
                  </a:ext>
                </a:extLst>
              </p14:cNvPr>
              <p14:cNvContentPartPr/>
              <p14:nvPr/>
            </p14:nvContentPartPr>
            <p14:xfrm>
              <a:off x="10733021" y="2988493"/>
              <a:ext cx="165240" cy="594720"/>
            </p14:xfrm>
          </p:contentPart>
        </mc:Choice>
        <mc:Fallback>
          <p:pic>
            <p:nvPicPr>
              <p:cNvPr id="9" name="דיו 8">
                <a:extLst>
                  <a:ext uri="{FF2B5EF4-FFF2-40B4-BE49-F238E27FC236}">
                    <a16:creationId xmlns:a16="http://schemas.microsoft.com/office/drawing/2014/main" id="{E3EBB094-AC50-4727-B5B3-9D5B8CBE23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8701" y="2984173"/>
                <a:ext cx="17388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דיו 9">
                <a:extLst>
                  <a:ext uri="{FF2B5EF4-FFF2-40B4-BE49-F238E27FC236}">
                    <a16:creationId xmlns:a16="http://schemas.microsoft.com/office/drawing/2014/main" id="{222FECD1-DE51-4562-9042-D4F5265EC22F}"/>
                  </a:ext>
                </a:extLst>
              </p14:cNvPr>
              <p14:cNvContentPartPr/>
              <p14:nvPr/>
            </p14:nvContentPartPr>
            <p14:xfrm>
              <a:off x="9481301" y="2431573"/>
              <a:ext cx="978840" cy="833040"/>
            </p14:xfrm>
          </p:contentPart>
        </mc:Choice>
        <mc:Fallback>
          <p:pic>
            <p:nvPicPr>
              <p:cNvPr id="10" name="דיו 9">
                <a:extLst>
                  <a:ext uri="{FF2B5EF4-FFF2-40B4-BE49-F238E27FC236}">
                    <a16:creationId xmlns:a16="http://schemas.microsoft.com/office/drawing/2014/main" id="{222FECD1-DE51-4562-9042-D4F5265EC2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6981" y="2427253"/>
                <a:ext cx="98748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95C05134-D5D3-40EE-91BD-B6EBD8CFD8FA}"/>
                  </a:ext>
                </a:extLst>
              </p14:cNvPr>
              <p14:cNvContentPartPr/>
              <p14:nvPr/>
            </p14:nvContentPartPr>
            <p14:xfrm>
              <a:off x="9072701" y="1323133"/>
              <a:ext cx="1056600" cy="2262240"/>
            </p14:xfrm>
          </p:contentPart>
        </mc:Choice>
        <mc:Fallback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95C05134-D5D3-40EE-91BD-B6EBD8CFD8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68381" y="1318813"/>
                <a:ext cx="1065240" cy="22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דיו 11">
                <a:extLst>
                  <a:ext uri="{FF2B5EF4-FFF2-40B4-BE49-F238E27FC236}">
                    <a16:creationId xmlns:a16="http://schemas.microsoft.com/office/drawing/2014/main" id="{155DCD70-D827-4400-B5DC-6701DE286EE4}"/>
                  </a:ext>
                </a:extLst>
              </p14:cNvPr>
              <p14:cNvContentPartPr/>
              <p14:nvPr/>
            </p14:nvContentPartPr>
            <p14:xfrm>
              <a:off x="8479421" y="2300893"/>
              <a:ext cx="591120" cy="924480"/>
            </p14:xfrm>
          </p:contentPart>
        </mc:Choice>
        <mc:Fallback>
          <p:pic>
            <p:nvPicPr>
              <p:cNvPr id="12" name="דיו 11">
                <a:extLst>
                  <a:ext uri="{FF2B5EF4-FFF2-40B4-BE49-F238E27FC236}">
                    <a16:creationId xmlns:a16="http://schemas.microsoft.com/office/drawing/2014/main" id="{155DCD70-D827-4400-B5DC-6701DE286E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5101" y="2296573"/>
                <a:ext cx="599760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C75A20A7-BD78-4971-99A9-D3B0847FF7FA}"/>
                  </a:ext>
                </a:extLst>
              </p14:cNvPr>
              <p14:cNvContentPartPr/>
              <p14:nvPr/>
            </p14:nvContentPartPr>
            <p14:xfrm>
              <a:off x="8165141" y="2190733"/>
              <a:ext cx="275040" cy="492480"/>
            </p14:xfrm>
          </p:contentPart>
        </mc:Choice>
        <mc:Fallback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C75A20A7-BD78-4971-99A9-D3B0847FF7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0821" y="2186413"/>
                <a:ext cx="2836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דיו 13">
                <a:extLst>
                  <a:ext uri="{FF2B5EF4-FFF2-40B4-BE49-F238E27FC236}">
                    <a16:creationId xmlns:a16="http://schemas.microsoft.com/office/drawing/2014/main" id="{D50CA71F-0CD0-49A1-BDB7-0048A80BC06B}"/>
                  </a:ext>
                </a:extLst>
              </p14:cNvPr>
              <p14:cNvContentPartPr/>
              <p14:nvPr/>
            </p14:nvContentPartPr>
            <p14:xfrm>
              <a:off x="7914581" y="2048533"/>
              <a:ext cx="281160" cy="248760"/>
            </p14:xfrm>
          </p:contentPart>
        </mc:Choice>
        <mc:Fallback>
          <p:pic>
            <p:nvPicPr>
              <p:cNvPr id="14" name="דיו 13">
                <a:extLst>
                  <a:ext uri="{FF2B5EF4-FFF2-40B4-BE49-F238E27FC236}">
                    <a16:creationId xmlns:a16="http://schemas.microsoft.com/office/drawing/2014/main" id="{D50CA71F-0CD0-49A1-BDB7-0048A80BC0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10261" y="2044213"/>
                <a:ext cx="28980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7985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מסך רחב</PresentationFormat>
  <Paragraphs>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ריקי שפר</dc:creator>
  <cp:lastModifiedBy>ריקי שפר</cp:lastModifiedBy>
  <cp:revision>1</cp:revision>
  <dcterms:created xsi:type="dcterms:W3CDTF">2025-07-09T10:31:17Z</dcterms:created>
  <dcterms:modified xsi:type="dcterms:W3CDTF">2025-07-09T10:35:48Z</dcterms:modified>
</cp:coreProperties>
</file>