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nton"/>
      <p:regular r:id="rId31"/>
    </p:embeddedFont>
    <p:embeddedFont>
      <p:font typeface="Libre Franklin"/>
      <p:regular r:id="rId32"/>
      <p:bold r:id="rId33"/>
      <p:italic r:id="rId34"/>
      <p:boldItalic r:id="rId35"/>
    </p:embeddedFont>
    <p:embeddedFont>
      <p:font typeface="Bebas Neue"/>
      <p:regular r:id="rId36"/>
    </p:embeddedFont>
    <p:embeddedFont>
      <p:font typeface="Libre Franklin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8953A5-8FDD-4D8E-AF49-9FA0DB378A1D}">
  <a:tblStyle styleId="{4A8953A5-8FDD-4D8E-AF49-9FA0DB378A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ton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5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8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10.xml"/><Relationship Id="rId37" Type="http://schemas.openxmlformats.org/officeDocument/2006/relationships/font" Target="fonts/LibreFranklinMedium-regular.fntdata"/><Relationship Id="rId14" Type="http://schemas.openxmlformats.org/officeDocument/2006/relationships/slide" Target="slides/slide9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2.xml"/><Relationship Id="rId39" Type="http://schemas.openxmlformats.org/officeDocument/2006/relationships/font" Target="fonts/LibreFranklinMedium-italic.fntdata"/><Relationship Id="rId16" Type="http://schemas.openxmlformats.org/officeDocument/2006/relationships/slide" Target="slides/slide11.xml"/><Relationship Id="rId38" Type="http://schemas.openxmlformats.org/officeDocument/2006/relationships/font" Target="fonts/LibreFranklin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257be7b7b4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9" name="Google Shape;2749;g257be7b7b4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257be7b7b4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8" name="Google Shape;2778;g257be7b7b4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257be7b7b4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257be7b7b4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257be7b7b4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7" name="Google Shape;2927;g257be7b7b4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257be7b7b4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257be7b7b4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257be7b7b43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257be7b7b43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g257be7b7b4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4" name="Google Shape;3014;g257be7b7b4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257be7b7b43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257be7b7b43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3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257be7b7b4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257be7b7b4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257be7b7b43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4" name="Google Shape;3134;g257be7b7b43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e1d838b62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e1d838b62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257be7b7b43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257be7b7b43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257be7b7b43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257be7b7b43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257be7b7b43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257be7b7b43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4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257be7b7b43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257be7b7b43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3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gf45edc9e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5" name="Google Shape;3365;gf45edc9e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4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gf45edc9e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6" name="Google Shape;3426;gf45edc9e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1" name="Google Shape;2461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257be7b7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257be7b7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257be7b7b4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257be7b7b4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257be7b7b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257be7b7b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f45edc9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f45edc9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g257be7b7b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1" name="Google Shape;2721;g257be7b7b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2"/>
          <p:cNvSpPr txBox="1"/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9" name="Google Shape;79;p2"/>
          <p:cNvSpPr txBox="1"/>
          <p:nvPr>
            <p:ph idx="1" type="subTitle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11"/>
          <p:cNvSpPr txBox="1"/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8" name="Google Shape;1068;p11"/>
          <p:cNvSpPr txBox="1"/>
          <p:nvPr>
            <p:ph idx="1" type="subTitle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"/>
          <p:cNvSpPr txBox="1"/>
          <p:nvPr>
            <p:ph type="title"/>
          </p:nvPr>
        </p:nvSpPr>
        <p:spPr>
          <a:xfrm>
            <a:off x="4574275" y="3334100"/>
            <a:ext cx="3856500" cy="12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1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73" name="Google Shape;1073;p1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74" name="Google Shape;1074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0" name="Google Shape;1090;p1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91" name="Google Shape;1091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7" name="Google Shape;1107;p1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108" name="Google Shape;1108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4" name="Google Shape;1124;p1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125" name="Google Shape;1125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1" name="Google Shape;1141;p13"/>
          <p:cNvSpPr txBox="1"/>
          <p:nvPr>
            <p:ph hasCustomPrompt="1" type="title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2" name="Google Shape;1142;p13"/>
          <p:cNvSpPr txBox="1"/>
          <p:nvPr>
            <p:ph idx="1" type="subTitle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3" name="Google Shape;1143;p13"/>
          <p:cNvGrpSpPr/>
          <p:nvPr/>
        </p:nvGrpSpPr>
        <p:grpSpPr>
          <a:xfrm rot="-1169522">
            <a:off x="-179374" y="-452682"/>
            <a:ext cx="1609721" cy="1984383"/>
            <a:chOff x="9743146" y="2970638"/>
            <a:chExt cx="1446996" cy="1783072"/>
          </a:xfrm>
        </p:grpSpPr>
        <p:sp>
          <p:nvSpPr>
            <p:cNvPr id="1144" name="Google Shape;114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5" name="Google Shape;114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46" name="Google Shape;114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4" name="Google Shape;1154;p13"/>
          <p:cNvGrpSpPr/>
          <p:nvPr/>
        </p:nvGrpSpPr>
        <p:grpSpPr>
          <a:xfrm rot="-3676714">
            <a:off x="1672457" y="-285905"/>
            <a:ext cx="1609742" cy="1984414"/>
            <a:chOff x="9743146" y="2970638"/>
            <a:chExt cx="1446996" cy="1783072"/>
          </a:xfrm>
        </p:grpSpPr>
        <p:sp>
          <p:nvSpPr>
            <p:cNvPr id="1155" name="Google Shape;115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6" name="Google Shape;115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57" name="Google Shape;115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5" name="Google Shape;1165;p13"/>
          <p:cNvGrpSpPr/>
          <p:nvPr/>
        </p:nvGrpSpPr>
        <p:grpSpPr>
          <a:xfrm rot="461846">
            <a:off x="3162254" y="-1206234"/>
            <a:ext cx="1609673" cy="1984416"/>
            <a:chOff x="9743146" y="2970638"/>
            <a:chExt cx="1446996" cy="1783072"/>
          </a:xfrm>
        </p:grpSpPr>
        <p:sp>
          <p:nvSpPr>
            <p:cNvPr id="1166" name="Google Shape;1166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7" name="Google Shape;1167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8" name="Google Shape;1168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6" name="Google Shape;1176;p13"/>
          <p:cNvGrpSpPr/>
          <p:nvPr/>
        </p:nvGrpSpPr>
        <p:grpSpPr>
          <a:xfrm rot="-6011077">
            <a:off x="4663538" y="-452642"/>
            <a:ext cx="1609679" cy="1984274"/>
            <a:chOff x="9743146" y="2970638"/>
            <a:chExt cx="1446996" cy="1783072"/>
          </a:xfrm>
        </p:grpSpPr>
        <p:sp>
          <p:nvSpPr>
            <p:cNvPr id="1177" name="Google Shape;1177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8" name="Google Shape;1178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79" name="Google Shape;1179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7" name="Google Shape;1187;p13"/>
          <p:cNvGrpSpPr/>
          <p:nvPr/>
        </p:nvGrpSpPr>
        <p:grpSpPr>
          <a:xfrm rot="-9449560">
            <a:off x="6230395" y="-751690"/>
            <a:ext cx="1609530" cy="1984316"/>
            <a:chOff x="9743146" y="2970638"/>
            <a:chExt cx="1446996" cy="1783072"/>
          </a:xfrm>
        </p:grpSpPr>
        <p:sp>
          <p:nvSpPr>
            <p:cNvPr id="1188" name="Google Shape;1188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9" name="Google Shape;1189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90" name="Google Shape;1190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8" name="Google Shape;1198;p13"/>
          <p:cNvGrpSpPr/>
          <p:nvPr/>
        </p:nvGrpSpPr>
        <p:grpSpPr>
          <a:xfrm rot="-6225911">
            <a:off x="7918892" y="-707208"/>
            <a:ext cx="1609712" cy="1984488"/>
            <a:chOff x="9743146" y="2970638"/>
            <a:chExt cx="1446996" cy="1783072"/>
          </a:xfrm>
        </p:grpSpPr>
        <p:sp>
          <p:nvSpPr>
            <p:cNvPr id="1199" name="Google Shape;1199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0" name="Google Shape;1200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01" name="Google Shape;1201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3"/>
          <p:cNvGrpSpPr/>
          <p:nvPr/>
        </p:nvGrpSpPr>
        <p:grpSpPr>
          <a:xfrm rot="9630478">
            <a:off x="7931799" y="3516611"/>
            <a:ext cx="1609721" cy="1984383"/>
            <a:chOff x="9743146" y="2970638"/>
            <a:chExt cx="1446996" cy="1783072"/>
          </a:xfrm>
        </p:grpSpPr>
        <p:sp>
          <p:nvSpPr>
            <p:cNvPr id="1210" name="Google Shape;1210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1" name="Google Shape;1211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12" name="Google Shape;1212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0" name="Google Shape;1220;p13"/>
          <p:cNvGrpSpPr/>
          <p:nvPr/>
        </p:nvGrpSpPr>
        <p:grpSpPr>
          <a:xfrm rot="7123286">
            <a:off x="6079947" y="3349804"/>
            <a:ext cx="1609742" cy="1984414"/>
            <a:chOff x="9743146" y="2970638"/>
            <a:chExt cx="1446996" cy="1783072"/>
          </a:xfrm>
        </p:grpSpPr>
        <p:sp>
          <p:nvSpPr>
            <p:cNvPr id="1221" name="Google Shape;1221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2" name="Google Shape;1222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23" name="Google Shape;1223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1" name="Google Shape;1231;p13"/>
          <p:cNvGrpSpPr/>
          <p:nvPr/>
        </p:nvGrpSpPr>
        <p:grpSpPr>
          <a:xfrm rot="-10338154">
            <a:off x="4590220" y="4270131"/>
            <a:ext cx="1609673" cy="1984416"/>
            <a:chOff x="9743146" y="2970638"/>
            <a:chExt cx="1446996" cy="1783072"/>
          </a:xfrm>
        </p:grpSpPr>
        <p:sp>
          <p:nvSpPr>
            <p:cNvPr id="1232" name="Google Shape;1232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3" name="Google Shape;1233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34" name="Google Shape;1234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2" name="Google Shape;1242;p13"/>
          <p:cNvGrpSpPr/>
          <p:nvPr/>
        </p:nvGrpSpPr>
        <p:grpSpPr>
          <a:xfrm rot="4788923">
            <a:off x="3088929" y="3516681"/>
            <a:ext cx="1609679" cy="1984274"/>
            <a:chOff x="9743146" y="2970638"/>
            <a:chExt cx="1446996" cy="1783072"/>
          </a:xfrm>
        </p:grpSpPr>
        <p:sp>
          <p:nvSpPr>
            <p:cNvPr id="1243" name="Google Shape;1243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4" name="Google Shape;1244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45" name="Google Shape;1245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3" name="Google Shape;1253;p13"/>
          <p:cNvGrpSpPr/>
          <p:nvPr/>
        </p:nvGrpSpPr>
        <p:grpSpPr>
          <a:xfrm rot="1350440">
            <a:off x="1522220" y="3815686"/>
            <a:ext cx="1609530" cy="1984316"/>
            <a:chOff x="9743146" y="2970638"/>
            <a:chExt cx="1446996" cy="1783072"/>
          </a:xfrm>
        </p:grpSpPr>
        <p:sp>
          <p:nvSpPr>
            <p:cNvPr id="1254" name="Google Shape;125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5" name="Google Shape;125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56" name="Google Shape;125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4" name="Google Shape;1264;p13"/>
          <p:cNvGrpSpPr/>
          <p:nvPr/>
        </p:nvGrpSpPr>
        <p:grpSpPr>
          <a:xfrm rot="4574089">
            <a:off x="-166458" y="3771033"/>
            <a:ext cx="1609712" cy="1984488"/>
            <a:chOff x="9743146" y="2970638"/>
            <a:chExt cx="1446996" cy="1783072"/>
          </a:xfrm>
        </p:grpSpPr>
        <p:sp>
          <p:nvSpPr>
            <p:cNvPr id="1265" name="Google Shape;126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67" name="Google Shape;126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6" name="Google Shape;1346;p15"/>
          <p:cNvSpPr txBox="1"/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7" name="Google Shape;1347;p15"/>
          <p:cNvSpPr txBox="1"/>
          <p:nvPr>
            <p:ph idx="1" type="subTitle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15"/>
          <p:cNvSpPr txBox="1"/>
          <p:nvPr>
            <p:ph idx="2" type="title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9" name="Google Shape;1349;p15"/>
          <p:cNvSpPr txBox="1"/>
          <p:nvPr>
            <p:ph idx="3" type="subTitle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15"/>
          <p:cNvSpPr txBox="1"/>
          <p:nvPr>
            <p:ph idx="4" type="title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1" name="Google Shape;1351;p15"/>
          <p:cNvSpPr txBox="1"/>
          <p:nvPr>
            <p:ph idx="5" type="subTitle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15"/>
          <p:cNvSpPr txBox="1"/>
          <p:nvPr>
            <p:ph idx="6" type="title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3" name="Google Shape;1353;p15"/>
          <p:cNvSpPr txBox="1"/>
          <p:nvPr>
            <p:ph idx="7" type="subTitle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4" name="Google Shape;1354;p15"/>
          <p:cNvSpPr txBox="1"/>
          <p:nvPr>
            <p:ph idx="8" type="title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5" name="Google Shape;1355;p15"/>
          <p:cNvSpPr txBox="1"/>
          <p:nvPr>
            <p:ph hasCustomPrompt="1" idx="9" type="title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/>
          <p:nvPr>
            <p:ph hasCustomPrompt="1" idx="13" type="title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/>
          <p:nvPr>
            <p:ph hasCustomPrompt="1" idx="14" type="title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/>
          <p:nvPr>
            <p:ph hasCustomPrompt="1" idx="15" type="title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9" name="Google Shape;1429;p16"/>
          <p:cNvSpPr txBox="1"/>
          <p:nvPr>
            <p:ph idx="1" type="subTitle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p16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" name="Google Shape;1432;p17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433" name="Google Shape;1433;p17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434" name="Google Shape;1434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Google Shape;1450;p17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451" name="Google Shape;1451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17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468" name="Google Shape;1468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4" name="Google Shape;1484;p17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85" name="Google Shape;1485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1" name="Google Shape;150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2" name="Google Shape;1502;p17"/>
          <p:cNvSpPr txBox="1"/>
          <p:nvPr>
            <p:ph idx="1" type="body"/>
          </p:nvPr>
        </p:nvSpPr>
        <p:spPr>
          <a:xfrm>
            <a:off x="720000" y="1152475"/>
            <a:ext cx="77040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4" name="Google Shape;1504;p18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05" name="Google Shape;1505;p18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06" name="Google Shape;1506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18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23" name="Google Shape;1523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9" name="Google Shape;1539;p18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540" name="Google Shape;1540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18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557" name="Google Shape;1557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3" name="Google Shape;15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4" name="Google Shape;1574;p18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77" name="Google Shape;1577;p1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78" name="Google Shape;1578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1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95" name="Google Shape;1595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1" name="Google Shape;1611;p1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12" name="Google Shape;1612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8" name="Google Shape;1628;p1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629" name="Google Shape;1629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5" name="Google Shape;1645;p19"/>
          <p:cNvSpPr txBox="1"/>
          <p:nvPr>
            <p:ph type="title"/>
          </p:nvPr>
        </p:nvSpPr>
        <p:spPr>
          <a:xfrm>
            <a:off x="1167950" y="2130725"/>
            <a:ext cx="23364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6" name="Google Shape;1646;p19"/>
          <p:cNvSpPr txBox="1"/>
          <p:nvPr>
            <p:ph idx="1" type="subTitle"/>
          </p:nvPr>
        </p:nvSpPr>
        <p:spPr>
          <a:xfrm>
            <a:off x="1167950" y="2572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7" name="Google Shape;1647;p19"/>
          <p:cNvSpPr txBox="1"/>
          <p:nvPr>
            <p:ph idx="2" type="title"/>
          </p:nvPr>
        </p:nvSpPr>
        <p:spPr>
          <a:xfrm>
            <a:off x="3403800" y="3419775"/>
            <a:ext cx="23364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8" name="Google Shape;1648;p19"/>
          <p:cNvSpPr txBox="1"/>
          <p:nvPr>
            <p:ph idx="3" type="subTitle"/>
          </p:nvPr>
        </p:nvSpPr>
        <p:spPr>
          <a:xfrm>
            <a:off x="3403800" y="38610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9" name="Google Shape;1649;p19"/>
          <p:cNvSpPr txBox="1"/>
          <p:nvPr>
            <p:ph idx="4" type="title"/>
          </p:nvPr>
        </p:nvSpPr>
        <p:spPr>
          <a:xfrm>
            <a:off x="5639650" y="2130650"/>
            <a:ext cx="23364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0" name="Google Shape;1650;p19"/>
          <p:cNvSpPr txBox="1"/>
          <p:nvPr>
            <p:ph idx="5" type="subTitle"/>
          </p:nvPr>
        </p:nvSpPr>
        <p:spPr>
          <a:xfrm>
            <a:off x="5639650" y="2572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1" name="Google Shape;1651;p1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2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654" name="Google Shape;1654;p2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55" name="Google Shape;1655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1" name="Google Shape;1671;p2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72" name="Google Shape;1672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8" name="Google Shape;1688;p2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89" name="Google Shape;1689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5" name="Google Shape;1705;p2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06" name="Google Shape;1706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2" name="Google Shape;1722;p20"/>
          <p:cNvSpPr txBox="1"/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3" name="Google Shape;1723;p20"/>
          <p:cNvSpPr txBox="1"/>
          <p:nvPr>
            <p:ph idx="1" type="subTitle"/>
          </p:nvPr>
        </p:nvSpPr>
        <p:spPr>
          <a:xfrm>
            <a:off x="6161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4" name="Google Shape;1724;p20"/>
          <p:cNvSpPr txBox="1"/>
          <p:nvPr>
            <p:ph idx="2" type="title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5" name="Google Shape;1725;p20"/>
          <p:cNvSpPr txBox="1"/>
          <p:nvPr>
            <p:ph idx="3" type="subTitle"/>
          </p:nvPr>
        </p:nvSpPr>
        <p:spPr>
          <a:xfrm>
            <a:off x="331542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6" name="Google Shape;1726;p20"/>
          <p:cNvSpPr txBox="1"/>
          <p:nvPr>
            <p:ph idx="4" type="title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7" name="Google Shape;1727;p20"/>
          <p:cNvSpPr txBox="1"/>
          <p:nvPr>
            <p:ph idx="5" type="subTitle"/>
          </p:nvPr>
        </p:nvSpPr>
        <p:spPr>
          <a:xfrm>
            <a:off x="616175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8" name="Google Shape;1728;p20"/>
          <p:cNvSpPr txBox="1"/>
          <p:nvPr>
            <p:ph idx="6" type="title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9" name="Google Shape;1729;p20"/>
          <p:cNvSpPr txBox="1"/>
          <p:nvPr>
            <p:ph idx="7" type="subTitle"/>
          </p:nvPr>
        </p:nvSpPr>
        <p:spPr>
          <a:xfrm>
            <a:off x="3315451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0" name="Google Shape;1730;p20"/>
          <p:cNvSpPr txBox="1"/>
          <p:nvPr>
            <p:ph idx="8" type="title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1" name="Google Shape;1731;p20"/>
          <p:cNvSpPr txBox="1"/>
          <p:nvPr>
            <p:ph idx="9" type="subTitle"/>
          </p:nvPr>
        </p:nvSpPr>
        <p:spPr>
          <a:xfrm>
            <a:off x="60146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2" name="Google Shape;1732;p20"/>
          <p:cNvSpPr txBox="1"/>
          <p:nvPr>
            <p:ph idx="13" type="title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3" name="Google Shape;1733;p20"/>
          <p:cNvSpPr txBox="1"/>
          <p:nvPr>
            <p:ph idx="14" type="subTitle"/>
          </p:nvPr>
        </p:nvSpPr>
        <p:spPr>
          <a:xfrm>
            <a:off x="6014725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4" name="Google Shape;1734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3"/>
          <p:cNvSpPr txBox="1"/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3"/>
          <p:cNvSpPr txBox="1"/>
          <p:nvPr>
            <p:ph hasCustomPrompt="1" idx="2" type="title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/>
          <p:nvPr>
            <p:ph idx="1" type="subTitle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2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737" name="Google Shape;1737;p2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738" name="Google Shape;1738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4" name="Google Shape;1754;p2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755" name="Google Shape;1755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1" name="Google Shape;1771;p2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772" name="Google Shape;1772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8" name="Google Shape;1788;p2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89" name="Google Shape;1789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5" name="Google Shape;1805;p21"/>
          <p:cNvSpPr txBox="1"/>
          <p:nvPr>
            <p:ph hasCustomPrompt="1" type="title"/>
          </p:nvPr>
        </p:nvSpPr>
        <p:spPr>
          <a:xfrm>
            <a:off x="1848000" y="1152612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6" name="Google Shape;1806;p21"/>
          <p:cNvSpPr txBox="1"/>
          <p:nvPr>
            <p:ph idx="1" type="subTitle"/>
          </p:nvPr>
        </p:nvSpPr>
        <p:spPr>
          <a:xfrm>
            <a:off x="1848000" y="1907487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7" name="Google Shape;1807;p21"/>
          <p:cNvSpPr txBox="1"/>
          <p:nvPr>
            <p:ph hasCustomPrompt="1" idx="2" type="title"/>
          </p:nvPr>
        </p:nvSpPr>
        <p:spPr>
          <a:xfrm>
            <a:off x="1848000" y="2926791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8" name="Google Shape;1808;p21"/>
          <p:cNvSpPr txBox="1"/>
          <p:nvPr>
            <p:ph idx="3" type="subTitle"/>
          </p:nvPr>
        </p:nvSpPr>
        <p:spPr>
          <a:xfrm>
            <a:off x="1848000" y="3681588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09" name="Google Shape;1809;p21"/>
          <p:cNvGrpSpPr/>
          <p:nvPr/>
        </p:nvGrpSpPr>
        <p:grpSpPr>
          <a:xfrm rot="9567992">
            <a:off x="-199883" y="-1140129"/>
            <a:ext cx="2363020" cy="2912016"/>
            <a:chOff x="9743146" y="2970638"/>
            <a:chExt cx="1446996" cy="1783072"/>
          </a:xfrm>
        </p:grpSpPr>
        <p:sp>
          <p:nvSpPr>
            <p:cNvPr id="1810" name="Google Shape;1810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1" name="Google Shape;1811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12" name="Google Shape;1812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0" name="Google Shape;1820;p21"/>
          <p:cNvGrpSpPr/>
          <p:nvPr/>
        </p:nvGrpSpPr>
        <p:grpSpPr>
          <a:xfrm rot="7553428">
            <a:off x="331962" y="1143001"/>
            <a:ext cx="1803076" cy="2222208"/>
            <a:chOff x="9743146" y="2970638"/>
            <a:chExt cx="1446996" cy="1783072"/>
          </a:xfrm>
        </p:grpSpPr>
        <p:sp>
          <p:nvSpPr>
            <p:cNvPr id="1821" name="Google Shape;1821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2" name="Google Shape;1822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3" name="Google Shape;1823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1" name="Google Shape;1831;p21"/>
          <p:cNvGrpSpPr/>
          <p:nvPr/>
        </p:nvGrpSpPr>
        <p:grpSpPr>
          <a:xfrm rot="9567950">
            <a:off x="744780" y="2878500"/>
            <a:ext cx="1375357" cy="1694962"/>
            <a:chOff x="9743146" y="2970638"/>
            <a:chExt cx="1446996" cy="1783072"/>
          </a:xfrm>
        </p:grpSpPr>
        <p:sp>
          <p:nvSpPr>
            <p:cNvPr id="1832" name="Google Shape;1832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3" name="Google Shape;1833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34" name="Google Shape;1834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2" name="Google Shape;1842;p21"/>
          <p:cNvGrpSpPr/>
          <p:nvPr/>
        </p:nvGrpSpPr>
        <p:grpSpPr>
          <a:xfrm rot="-8231321">
            <a:off x="6459092" y="-717961"/>
            <a:ext cx="2363020" cy="2912102"/>
            <a:chOff x="9743146" y="2970638"/>
            <a:chExt cx="1446996" cy="1783072"/>
          </a:xfrm>
        </p:grpSpPr>
        <p:sp>
          <p:nvSpPr>
            <p:cNvPr id="1843" name="Google Shape;1843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4" name="Google Shape;1844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45" name="Google Shape;1845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3" name="Google Shape;1853;p21"/>
          <p:cNvGrpSpPr/>
          <p:nvPr/>
        </p:nvGrpSpPr>
        <p:grpSpPr>
          <a:xfrm rot="-10530287">
            <a:off x="6707733" y="2149110"/>
            <a:ext cx="1482522" cy="1827219"/>
            <a:chOff x="9743146" y="2970638"/>
            <a:chExt cx="1446996" cy="1783072"/>
          </a:xfrm>
        </p:grpSpPr>
        <p:sp>
          <p:nvSpPr>
            <p:cNvPr id="1854" name="Google Shape;1854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5" name="Google Shape;1855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56" name="Google Shape;1856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4" name="Google Shape;1864;p21"/>
          <p:cNvGrpSpPr/>
          <p:nvPr/>
        </p:nvGrpSpPr>
        <p:grpSpPr>
          <a:xfrm rot="-2501947">
            <a:off x="8079268" y="1743837"/>
            <a:ext cx="1375390" cy="1694969"/>
            <a:chOff x="9743146" y="2970638"/>
            <a:chExt cx="1446996" cy="1783072"/>
          </a:xfrm>
        </p:grpSpPr>
        <p:sp>
          <p:nvSpPr>
            <p:cNvPr id="1865" name="Google Shape;1865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6" name="Google Shape;1866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67" name="Google Shape;1867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5" name="Google Shape;1875;p21"/>
          <p:cNvGrpSpPr/>
          <p:nvPr/>
        </p:nvGrpSpPr>
        <p:grpSpPr>
          <a:xfrm rot="-5998141">
            <a:off x="7723198" y="3503935"/>
            <a:ext cx="1121718" cy="1382597"/>
            <a:chOff x="9743146" y="2970638"/>
            <a:chExt cx="1446996" cy="1783072"/>
          </a:xfrm>
        </p:grpSpPr>
        <p:sp>
          <p:nvSpPr>
            <p:cNvPr id="1876" name="Google Shape;1876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7" name="Google Shape;1877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78" name="Google Shape;1878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6" name="Google Shape;1886;p21"/>
          <p:cNvGrpSpPr/>
          <p:nvPr/>
        </p:nvGrpSpPr>
        <p:grpSpPr>
          <a:xfrm rot="-644589">
            <a:off x="6686848" y="4171892"/>
            <a:ext cx="1121692" cy="1382565"/>
            <a:chOff x="9743146" y="2970638"/>
            <a:chExt cx="1446996" cy="1783072"/>
          </a:xfrm>
        </p:grpSpPr>
        <p:sp>
          <p:nvSpPr>
            <p:cNvPr id="1887" name="Google Shape;1887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8" name="Google Shape;1888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89" name="Google Shape;1889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7" name="Google Shape;1897;p21"/>
          <p:cNvGrpSpPr/>
          <p:nvPr/>
        </p:nvGrpSpPr>
        <p:grpSpPr>
          <a:xfrm rot="-9856068">
            <a:off x="152340" y="3982019"/>
            <a:ext cx="1121771" cy="1382531"/>
            <a:chOff x="9743146" y="2970638"/>
            <a:chExt cx="1446996" cy="1783072"/>
          </a:xfrm>
        </p:grpSpPr>
        <p:sp>
          <p:nvSpPr>
            <p:cNvPr id="1898" name="Google Shape;1898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9" name="Google Shape;1899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00" name="Google Shape;1900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2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910" name="Google Shape;1910;p2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11" name="Google Shape;1911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28" name="Google Shape;1928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4" name="Google Shape;1944;p2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945" name="Google Shape;1945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1" name="Google Shape;1961;p2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962" name="Google Shape;1962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78" name="Google Shape;1978;p22"/>
          <p:cNvSpPr txBox="1"/>
          <p:nvPr>
            <p:ph type="ctrTitle"/>
          </p:nvPr>
        </p:nvSpPr>
        <p:spPr>
          <a:xfrm>
            <a:off x="4007850" y="4892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9" name="Google Shape;1979;p22"/>
          <p:cNvSpPr txBox="1"/>
          <p:nvPr>
            <p:ph idx="1" type="subTitle"/>
          </p:nvPr>
        </p:nvSpPr>
        <p:spPr>
          <a:xfrm>
            <a:off x="4002975" y="144775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0" name="Google Shape;1980;p22"/>
          <p:cNvSpPr txBox="1"/>
          <p:nvPr/>
        </p:nvSpPr>
        <p:spPr>
          <a:xfrm>
            <a:off x="4050750" y="3598425"/>
            <a:ext cx="4198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and includes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and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2"/>
              </a:solidFill>
              <a:highlight>
                <a:srgbClr val="DFDEFC"/>
              </a:highlight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981" name="Google Shape;1981;p22"/>
          <p:cNvGrpSpPr/>
          <p:nvPr/>
        </p:nvGrpSpPr>
        <p:grpSpPr>
          <a:xfrm rot="-10623515">
            <a:off x="-426830" y="-778919"/>
            <a:ext cx="2363019" cy="2912214"/>
            <a:chOff x="9743146" y="2970638"/>
            <a:chExt cx="1446996" cy="1783072"/>
          </a:xfrm>
        </p:grpSpPr>
        <p:sp>
          <p:nvSpPr>
            <p:cNvPr id="1982" name="Google Shape;1982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3" name="Google Shape;1983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84" name="Google Shape;1984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2" name="Google Shape;1992;p22"/>
          <p:cNvGrpSpPr/>
          <p:nvPr/>
        </p:nvGrpSpPr>
        <p:grpSpPr>
          <a:xfrm rot="-8231321">
            <a:off x="1724114" y="498238"/>
            <a:ext cx="1393156" cy="1716979"/>
            <a:chOff x="9743146" y="2970638"/>
            <a:chExt cx="1446996" cy="1783072"/>
          </a:xfrm>
        </p:grpSpPr>
        <p:sp>
          <p:nvSpPr>
            <p:cNvPr id="1993" name="Google Shape;1993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4" name="Google Shape;1994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95" name="Google Shape;1995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3" name="Google Shape;2003;p22"/>
          <p:cNvGrpSpPr/>
          <p:nvPr/>
        </p:nvGrpSpPr>
        <p:grpSpPr>
          <a:xfrm rot="8651340">
            <a:off x="1324893" y="1872520"/>
            <a:ext cx="1597322" cy="1968417"/>
            <a:chOff x="9743146" y="2970638"/>
            <a:chExt cx="1446996" cy="1783072"/>
          </a:xfrm>
        </p:grpSpPr>
        <p:sp>
          <p:nvSpPr>
            <p:cNvPr id="2004" name="Google Shape;2004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06" name="Google Shape;2006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4" name="Google Shape;2014;p22"/>
          <p:cNvGrpSpPr/>
          <p:nvPr/>
        </p:nvGrpSpPr>
        <p:grpSpPr>
          <a:xfrm rot="10550488">
            <a:off x="2848938" y="1638464"/>
            <a:ext cx="1360865" cy="1677115"/>
            <a:chOff x="9743146" y="2970638"/>
            <a:chExt cx="1446996" cy="1783072"/>
          </a:xfrm>
        </p:grpSpPr>
        <p:sp>
          <p:nvSpPr>
            <p:cNvPr id="2015" name="Google Shape;2015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6" name="Google Shape;2016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17" name="Google Shape;2017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5" name="Google Shape;2025;p22"/>
          <p:cNvGrpSpPr/>
          <p:nvPr/>
        </p:nvGrpSpPr>
        <p:grpSpPr>
          <a:xfrm rot="-7561800">
            <a:off x="51484" y="2976673"/>
            <a:ext cx="1624833" cy="2002855"/>
            <a:chOff x="9743146" y="2970638"/>
            <a:chExt cx="1446996" cy="1783072"/>
          </a:xfrm>
        </p:grpSpPr>
        <p:sp>
          <p:nvSpPr>
            <p:cNvPr id="2026" name="Google Shape;2026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7" name="Google Shape;2027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28" name="Google Shape;2028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6" name="Google Shape;2036;p22"/>
          <p:cNvGrpSpPr/>
          <p:nvPr/>
        </p:nvGrpSpPr>
        <p:grpSpPr>
          <a:xfrm rot="-10460586">
            <a:off x="1329687" y="3844051"/>
            <a:ext cx="1382828" cy="1704355"/>
            <a:chOff x="9743146" y="2970638"/>
            <a:chExt cx="1446996" cy="1783072"/>
          </a:xfrm>
        </p:grpSpPr>
        <p:sp>
          <p:nvSpPr>
            <p:cNvPr id="2037" name="Google Shape;2037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8" name="Google Shape;2038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39" name="Google Shape;2039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7" name="Google Shape;2047;p22"/>
          <p:cNvGrpSpPr/>
          <p:nvPr/>
        </p:nvGrpSpPr>
        <p:grpSpPr>
          <a:xfrm rot="-5177783">
            <a:off x="2581569" y="3212017"/>
            <a:ext cx="1243251" cy="1532172"/>
            <a:chOff x="9743146" y="2970638"/>
            <a:chExt cx="1446996" cy="1783072"/>
          </a:xfrm>
        </p:grpSpPr>
        <p:sp>
          <p:nvSpPr>
            <p:cNvPr id="2048" name="Google Shape;2048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9" name="Google Shape;2049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50" name="Google Shape;2050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8" name="Google Shape;2058;p22"/>
          <p:cNvGrpSpPr/>
          <p:nvPr/>
        </p:nvGrpSpPr>
        <p:grpSpPr>
          <a:xfrm rot="-5606593">
            <a:off x="-319667" y="2090680"/>
            <a:ext cx="1243188" cy="1532106"/>
            <a:chOff x="9743146" y="2970638"/>
            <a:chExt cx="1446996" cy="1783072"/>
          </a:xfrm>
        </p:grpSpPr>
        <p:sp>
          <p:nvSpPr>
            <p:cNvPr id="2059" name="Google Shape;2059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0" name="Google Shape;2060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61" name="Google Shape;2061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9" name="Google Shape;2069;p22"/>
          <p:cNvGrpSpPr/>
          <p:nvPr/>
        </p:nvGrpSpPr>
        <p:grpSpPr>
          <a:xfrm rot="10349797">
            <a:off x="7761530" y="1232203"/>
            <a:ext cx="1092577" cy="1346536"/>
            <a:chOff x="9743146" y="2970638"/>
            <a:chExt cx="1446996" cy="1783072"/>
          </a:xfrm>
        </p:grpSpPr>
        <p:sp>
          <p:nvSpPr>
            <p:cNvPr id="2070" name="Google Shape;2070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1" name="Google Shape;2071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72" name="Google Shape;2072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0" name="Google Shape;2080;p22"/>
          <p:cNvGrpSpPr/>
          <p:nvPr/>
        </p:nvGrpSpPr>
        <p:grpSpPr>
          <a:xfrm rot="-8231321">
            <a:off x="7882814" y="-513912"/>
            <a:ext cx="1393156" cy="1716979"/>
            <a:chOff x="9743146" y="2970638"/>
            <a:chExt cx="1446996" cy="1783072"/>
          </a:xfrm>
        </p:grpSpPr>
        <p:sp>
          <p:nvSpPr>
            <p:cNvPr id="2081" name="Google Shape;2081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2" name="Google Shape;2082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83" name="Google Shape;2083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4"/>
          <p:cNvSpPr txBox="1"/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4"/>
          <p:cNvSpPr txBox="1"/>
          <p:nvPr>
            <p:ph idx="1" type="body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5"/>
          <p:cNvSpPr txBox="1"/>
          <p:nvPr>
            <p:ph idx="1" type="subTitle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5"/>
          <p:cNvSpPr txBox="1"/>
          <p:nvPr>
            <p:ph idx="2" type="subTitle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5"/>
          <p:cNvSpPr txBox="1"/>
          <p:nvPr>
            <p:ph idx="3" type="subTitle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5"/>
          <p:cNvSpPr txBox="1"/>
          <p:nvPr>
            <p:ph idx="4" type="subTitle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7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7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545" name="Google Shape;545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7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562" name="Google Shape;562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p7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79" name="Google Shape;579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5" name="Google Shape;59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8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598" name="Google Shape;598;p8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599" name="Google Shape;599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8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16" name="Google Shape;616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8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8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6" name="Google Shape;66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7" name="Google Shape;737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8" name="Google Shape;738;p9"/>
          <p:cNvSpPr txBox="1"/>
          <p:nvPr>
            <p:ph idx="1" type="body"/>
          </p:nvPr>
        </p:nvSpPr>
        <p:spPr>
          <a:xfrm>
            <a:off x="726450" y="1590500"/>
            <a:ext cx="38619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9" name="Google Shape;809;p1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5"/>
          <p:cNvSpPr txBox="1"/>
          <p:nvPr>
            <p:ph type="ctrTitle"/>
          </p:nvPr>
        </p:nvSpPr>
        <p:spPr>
          <a:xfrm>
            <a:off x="1800750" y="1280550"/>
            <a:ext cx="55422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Analisi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sul costo della vita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2"/>
                </a:solidFill>
              </a:rPr>
              <a:t>nel mondo</a:t>
            </a:r>
            <a:endParaRPr sz="4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Osserviamo i due dati insieme</a:t>
            </a:r>
            <a:endParaRPr/>
          </a:p>
        </p:txBody>
      </p:sp>
      <p:grpSp>
        <p:nvGrpSpPr>
          <p:cNvPr id="2752" name="Google Shape;2752;p34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753" name="Google Shape;2753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4" name="Google Shape;2754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5" name="Google Shape;2755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63" name="Google Shape;2763;p34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764" name="Google Shape;2764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5" name="Google Shape;2765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6" name="Google Shape;2766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774" name="Google Shape;27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013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  <p:pic>
        <p:nvPicPr>
          <p:cNvPr id="2775" name="Google Shape;27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025" y="1507850"/>
            <a:ext cx="74597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9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relazione costo vita/stipendio</a:t>
            </a:r>
            <a:endParaRPr/>
          </a:p>
        </p:txBody>
      </p:sp>
      <p:grpSp>
        <p:nvGrpSpPr>
          <p:cNvPr id="2781" name="Google Shape;2781;p35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782" name="Google Shape;278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3" name="Google Shape;278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84" name="Google Shape;278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2" name="Google Shape;2792;p35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793" name="Google Shape;279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4" name="Google Shape;279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95" name="Google Shape;279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803" name="Google Shape;28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413" y="1507850"/>
            <a:ext cx="6278927" cy="3305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2804" name="Google Shape;2804;p35"/>
          <p:cNvSpPr txBox="1"/>
          <p:nvPr>
            <p:ph idx="4294967295" type="title"/>
          </p:nvPr>
        </p:nvSpPr>
        <p:spPr>
          <a:xfrm>
            <a:off x="4845025" y="167625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Monaco</a:t>
            </a:r>
            <a:endParaRPr sz="700"/>
          </a:p>
        </p:txBody>
      </p:sp>
      <p:sp>
        <p:nvSpPr>
          <p:cNvPr id="2805" name="Google Shape;2805;p35"/>
          <p:cNvSpPr txBox="1"/>
          <p:nvPr>
            <p:ph idx="4294967295" type="title"/>
          </p:nvPr>
        </p:nvSpPr>
        <p:spPr>
          <a:xfrm>
            <a:off x="3785500" y="301830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Spain</a:t>
            </a:r>
            <a:endParaRPr sz="700"/>
          </a:p>
        </p:txBody>
      </p:sp>
      <p:sp>
        <p:nvSpPr>
          <p:cNvPr id="2806" name="Google Shape;2806;p35"/>
          <p:cNvSpPr txBox="1"/>
          <p:nvPr>
            <p:ph idx="4294967295" type="title"/>
          </p:nvPr>
        </p:nvSpPr>
        <p:spPr>
          <a:xfrm>
            <a:off x="2934875" y="361090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Italy</a:t>
            </a:r>
            <a:endParaRPr sz="700"/>
          </a:p>
        </p:txBody>
      </p:sp>
      <p:sp>
        <p:nvSpPr>
          <p:cNvPr id="2807" name="Google Shape;2807;p35"/>
          <p:cNvSpPr txBox="1"/>
          <p:nvPr>
            <p:ph idx="4294967295" type="title"/>
          </p:nvPr>
        </p:nvSpPr>
        <p:spPr>
          <a:xfrm>
            <a:off x="3730850" y="38552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Polynesia</a:t>
            </a:r>
            <a:endParaRPr sz="700"/>
          </a:p>
        </p:txBody>
      </p:sp>
      <p:sp>
        <p:nvSpPr>
          <p:cNvPr id="2808" name="Google Shape;2808;p35"/>
          <p:cNvSpPr txBox="1"/>
          <p:nvPr>
            <p:ph idx="4294967295" type="title"/>
          </p:nvPr>
        </p:nvSpPr>
        <p:spPr>
          <a:xfrm>
            <a:off x="5598425" y="31885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Liechtenstein</a:t>
            </a:r>
            <a:endParaRPr sz="700"/>
          </a:p>
        </p:txBody>
      </p:sp>
      <p:sp>
        <p:nvSpPr>
          <p:cNvPr id="2809" name="Google Shape;2809;p35"/>
          <p:cNvSpPr txBox="1"/>
          <p:nvPr>
            <p:ph idx="4294967295" type="title"/>
          </p:nvPr>
        </p:nvSpPr>
        <p:spPr>
          <a:xfrm>
            <a:off x="2273400" y="291800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Cuba</a:t>
            </a:r>
            <a:endParaRPr sz="700"/>
          </a:p>
        </p:txBody>
      </p:sp>
      <p:sp>
        <p:nvSpPr>
          <p:cNvPr id="2810" name="Google Shape;2810;p35"/>
          <p:cNvSpPr txBox="1"/>
          <p:nvPr>
            <p:ph idx="4294967295" type="title"/>
          </p:nvPr>
        </p:nvSpPr>
        <p:spPr>
          <a:xfrm>
            <a:off x="2208825" y="41625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Uganda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5" name="Google Shape;2815;p36"/>
          <p:cNvGrpSpPr/>
          <p:nvPr/>
        </p:nvGrpSpPr>
        <p:grpSpPr>
          <a:xfrm>
            <a:off x="5541581" y="3163552"/>
            <a:ext cx="3410916" cy="1817880"/>
            <a:chOff x="233350" y="949250"/>
            <a:chExt cx="7137300" cy="3802300"/>
          </a:xfrm>
        </p:grpSpPr>
        <p:sp>
          <p:nvSpPr>
            <p:cNvPr id="2816" name="Google Shape;2816;p36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6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6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6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6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6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6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6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6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6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6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6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6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6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6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6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6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7" name="Google Shape;2867;p36"/>
          <p:cNvSpPr txBox="1"/>
          <p:nvPr>
            <p:ph type="title"/>
          </p:nvPr>
        </p:nvSpPr>
        <p:spPr>
          <a:xfrm>
            <a:off x="4078875" y="2321750"/>
            <a:ext cx="451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Un po’ più vicino a noi..</a:t>
            </a:r>
            <a:endParaRPr sz="3300"/>
          </a:p>
        </p:txBody>
      </p:sp>
      <p:grpSp>
        <p:nvGrpSpPr>
          <p:cNvPr id="2868" name="Google Shape;2868;p36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869" name="Google Shape;2869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0" name="Google Shape;2870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71" name="Google Shape;2871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9" name="Google Shape;2879;p36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880" name="Google Shape;2880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1" name="Google Shape;2881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2" name="Google Shape;2882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0" name="Google Shape;2890;p36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891" name="Google Shape;2891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2" name="Google Shape;2892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93" name="Google Shape;2893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01" name="Google Shape;2901;p36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902" name="Google Shape;2902;p36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3" name="Google Shape;2903;p36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904" name="Google Shape;2904;p36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36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36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36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36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36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36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36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2" name="Google Shape;2912;p36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913" name="Google Shape;2913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4" name="Google Shape;2914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15" name="Google Shape;2915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923" name="Google Shape;2923;p36"/>
          <p:cNvCxnSpPr/>
          <p:nvPr/>
        </p:nvCxnSpPr>
        <p:spPr>
          <a:xfrm flipH="1">
            <a:off x="4789300" y="3549675"/>
            <a:ext cx="2348700" cy="19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924" name="Google Shape;2924;p36"/>
          <p:cNvSpPr txBox="1"/>
          <p:nvPr>
            <p:ph type="title"/>
          </p:nvPr>
        </p:nvSpPr>
        <p:spPr>
          <a:xfrm>
            <a:off x="2174225" y="3499525"/>
            <a:ext cx="451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Europa</a:t>
            </a:r>
            <a:endParaRPr i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situazione in Europa</a:t>
            </a:r>
            <a:endParaRPr/>
          </a:p>
        </p:txBody>
      </p:sp>
      <p:grpSp>
        <p:nvGrpSpPr>
          <p:cNvPr id="2930" name="Google Shape;2930;p37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931" name="Google Shape;2931;p3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2" name="Google Shape;2932;p3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33" name="Google Shape;2933;p3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41" name="Google Shape;2941;p37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942" name="Google Shape;2942;p3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3" name="Google Shape;2943;p3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44" name="Google Shape;2944;p3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3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3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52" name="Google Shape;29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88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  <p:pic>
        <p:nvPicPr>
          <p:cNvPr id="2953" name="Google Shape;29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300" y="1507850"/>
            <a:ext cx="7419100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Più in dettaglio…</a:t>
            </a:r>
            <a:endParaRPr/>
          </a:p>
        </p:txBody>
      </p:sp>
      <p:grpSp>
        <p:nvGrpSpPr>
          <p:cNvPr id="2959" name="Google Shape;2959;p38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960" name="Google Shape;2960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1" name="Google Shape;2961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62" name="Google Shape;2962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0" name="Google Shape;2970;p38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971" name="Google Shape;2971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2" name="Google Shape;2972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73" name="Google Shape;2973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81" name="Google Shape;29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88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  <p:pic>
        <p:nvPicPr>
          <p:cNvPr id="2982" name="Google Shape;2982;p38"/>
          <p:cNvPicPr preferRelativeResize="0"/>
          <p:nvPr/>
        </p:nvPicPr>
        <p:blipFill rotWithShape="1">
          <a:blip r:embed="rId4">
            <a:alphaModFix/>
          </a:blip>
          <a:srcRect b="4312" l="3896" r="1073" t="14327"/>
          <a:stretch/>
        </p:blipFill>
        <p:spPr>
          <a:xfrm>
            <a:off x="964300" y="1482050"/>
            <a:ext cx="7459700" cy="3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nelle capitali europee?</a:t>
            </a:r>
            <a:endParaRPr/>
          </a:p>
        </p:txBody>
      </p:sp>
      <p:grpSp>
        <p:nvGrpSpPr>
          <p:cNvPr id="2988" name="Google Shape;2988;p39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989" name="Google Shape;298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0" name="Google Shape;299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1" name="Google Shape;299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99" name="Google Shape;2999;p39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000" name="Google Shape;300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1" name="Google Shape;300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02" name="Google Shape;300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010" name="Google Shape;30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88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  <p:pic>
        <p:nvPicPr>
          <p:cNvPr id="3011" name="Google Shape;3011;p39"/>
          <p:cNvPicPr preferRelativeResize="0"/>
          <p:nvPr/>
        </p:nvPicPr>
        <p:blipFill rotWithShape="1">
          <a:blip r:embed="rId4">
            <a:alphaModFix/>
          </a:blip>
          <a:srcRect b="4537" l="4146" r="-1017" t="14438"/>
          <a:stretch/>
        </p:blipFill>
        <p:spPr>
          <a:xfrm>
            <a:off x="964300" y="1507850"/>
            <a:ext cx="7459700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p40"/>
          <p:cNvSpPr/>
          <p:nvPr/>
        </p:nvSpPr>
        <p:spPr>
          <a:xfrm>
            <a:off x="6603052" y="3004747"/>
            <a:ext cx="2446890" cy="1864913"/>
          </a:xfrm>
          <a:custGeom>
            <a:rect b="b" l="l" r="r" t="t"/>
            <a:pathLst>
              <a:path extrusionOk="0" h="124369" w="164746">
                <a:moveTo>
                  <a:pt x="49520" y="11070"/>
                </a:moveTo>
                <a:cubicBezTo>
                  <a:pt x="49737" y="11070"/>
                  <a:pt x="49861" y="11136"/>
                  <a:pt x="49875" y="11358"/>
                </a:cubicBezTo>
                <a:cubicBezTo>
                  <a:pt x="49875" y="11575"/>
                  <a:pt x="49818" y="11698"/>
                  <a:pt x="49684" y="11698"/>
                </a:cubicBezTo>
                <a:cubicBezTo>
                  <a:pt x="49636" y="11698"/>
                  <a:pt x="49580" y="11683"/>
                  <a:pt x="49512" y="11651"/>
                </a:cubicBezTo>
                <a:cubicBezTo>
                  <a:pt x="49305" y="11565"/>
                  <a:pt x="49115" y="11444"/>
                  <a:pt x="48925" y="11323"/>
                </a:cubicBezTo>
                <a:lnTo>
                  <a:pt x="49339" y="11081"/>
                </a:lnTo>
                <a:cubicBezTo>
                  <a:pt x="49405" y="11074"/>
                  <a:pt x="49465" y="11070"/>
                  <a:pt x="49520" y="11070"/>
                </a:cubicBezTo>
                <a:close/>
                <a:moveTo>
                  <a:pt x="46983" y="11081"/>
                </a:moveTo>
                <a:cubicBezTo>
                  <a:pt x="47014" y="11081"/>
                  <a:pt x="47051" y="11087"/>
                  <a:pt x="47093" y="11098"/>
                </a:cubicBezTo>
                <a:cubicBezTo>
                  <a:pt x="47369" y="11185"/>
                  <a:pt x="47870" y="11168"/>
                  <a:pt x="47767" y="11686"/>
                </a:cubicBezTo>
                <a:cubicBezTo>
                  <a:pt x="47732" y="11893"/>
                  <a:pt x="47888" y="12274"/>
                  <a:pt x="47490" y="12343"/>
                </a:cubicBezTo>
                <a:cubicBezTo>
                  <a:pt x="47110" y="12222"/>
                  <a:pt x="46834" y="11893"/>
                  <a:pt x="46799" y="11496"/>
                </a:cubicBezTo>
                <a:cubicBezTo>
                  <a:pt x="46784" y="11302"/>
                  <a:pt x="46782" y="11081"/>
                  <a:pt x="46983" y="11081"/>
                </a:cubicBezTo>
                <a:close/>
                <a:moveTo>
                  <a:pt x="38158" y="11530"/>
                </a:moveTo>
                <a:cubicBezTo>
                  <a:pt x="38279" y="11530"/>
                  <a:pt x="38417" y="11703"/>
                  <a:pt x="38642" y="11876"/>
                </a:cubicBezTo>
                <a:cubicBezTo>
                  <a:pt x="38366" y="12118"/>
                  <a:pt x="38089" y="12360"/>
                  <a:pt x="37778" y="12585"/>
                </a:cubicBezTo>
                <a:cubicBezTo>
                  <a:pt x="35549" y="13967"/>
                  <a:pt x="35514" y="15903"/>
                  <a:pt x="37692" y="17268"/>
                </a:cubicBezTo>
                <a:cubicBezTo>
                  <a:pt x="38003" y="17458"/>
                  <a:pt x="38227" y="17631"/>
                  <a:pt x="38158" y="18080"/>
                </a:cubicBezTo>
                <a:cubicBezTo>
                  <a:pt x="38106" y="18529"/>
                  <a:pt x="37951" y="18599"/>
                  <a:pt x="37553" y="18737"/>
                </a:cubicBezTo>
                <a:cubicBezTo>
                  <a:pt x="36568" y="19117"/>
                  <a:pt x="36309" y="19981"/>
                  <a:pt x="36378" y="20949"/>
                </a:cubicBezTo>
                <a:cubicBezTo>
                  <a:pt x="36427" y="21679"/>
                  <a:pt x="36279" y="22143"/>
                  <a:pt x="35819" y="22143"/>
                </a:cubicBezTo>
                <a:cubicBezTo>
                  <a:pt x="35625" y="22143"/>
                  <a:pt x="35377" y="22061"/>
                  <a:pt x="35065" y="21882"/>
                </a:cubicBezTo>
                <a:cubicBezTo>
                  <a:pt x="34913" y="21798"/>
                  <a:pt x="34745" y="21754"/>
                  <a:pt x="34578" y="21754"/>
                </a:cubicBezTo>
                <a:cubicBezTo>
                  <a:pt x="34403" y="21754"/>
                  <a:pt x="34230" y="21802"/>
                  <a:pt x="34080" y="21899"/>
                </a:cubicBezTo>
                <a:cubicBezTo>
                  <a:pt x="33134" y="22372"/>
                  <a:pt x="32094" y="22613"/>
                  <a:pt x="31041" y="22613"/>
                </a:cubicBezTo>
                <a:cubicBezTo>
                  <a:pt x="30747" y="22613"/>
                  <a:pt x="30451" y="22594"/>
                  <a:pt x="30157" y="22556"/>
                </a:cubicBezTo>
                <a:cubicBezTo>
                  <a:pt x="29915" y="22521"/>
                  <a:pt x="29759" y="22608"/>
                  <a:pt x="29829" y="22262"/>
                </a:cubicBezTo>
                <a:lnTo>
                  <a:pt x="29829" y="22262"/>
                </a:lnTo>
                <a:lnTo>
                  <a:pt x="29829" y="22279"/>
                </a:lnTo>
                <a:cubicBezTo>
                  <a:pt x="29898" y="21986"/>
                  <a:pt x="29984" y="21882"/>
                  <a:pt x="30364" y="21830"/>
                </a:cubicBezTo>
                <a:cubicBezTo>
                  <a:pt x="31505" y="21675"/>
                  <a:pt x="32836" y="21467"/>
                  <a:pt x="33354" y="20361"/>
                </a:cubicBezTo>
                <a:cubicBezTo>
                  <a:pt x="33821" y="19342"/>
                  <a:pt x="33872" y="18184"/>
                  <a:pt x="34927" y="17458"/>
                </a:cubicBezTo>
                <a:cubicBezTo>
                  <a:pt x="35238" y="17216"/>
                  <a:pt x="34978" y="16836"/>
                  <a:pt x="34667" y="16594"/>
                </a:cubicBezTo>
                <a:cubicBezTo>
                  <a:pt x="33216" y="15436"/>
                  <a:pt x="33907" y="14572"/>
                  <a:pt x="35099" y="13846"/>
                </a:cubicBezTo>
                <a:cubicBezTo>
                  <a:pt x="35860" y="13380"/>
                  <a:pt x="36724" y="13086"/>
                  <a:pt x="37018" y="12066"/>
                </a:cubicBezTo>
                <a:cubicBezTo>
                  <a:pt x="37156" y="11582"/>
                  <a:pt x="37709" y="11548"/>
                  <a:pt x="38158" y="11530"/>
                </a:cubicBezTo>
                <a:close/>
                <a:moveTo>
                  <a:pt x="46802" y="32066"/>
                </a:moveTo>
                <a:cubicBezTo>
                  <a:pt x="47245" y="32066"/>
                  <a:pt x="47720" y="32469"/>
                  <a:pt x="47888" y="33080"/>
                </a:cubicBezTo>
                <a:cubicBezTo>
                  <a:pt x="48059" y="33754"/>
                  <a:pt x="48393" y="34225"/>
                  <a:pt x="48918" y="34225"/>
                </a:cubicBezTo>
                <a:cubicBezTo>
                  <a:pt x="49080" y="34225"/>
                  <a:pt x="49261" y="34181"/>
                  <a:pt x="49460" y="34083"/>
                </a:cubicBezTo>
                <a:cubicBezTo>
                  <a:pt x="50103" y="33764"/>
                  <a:pt x="50701" y="33627"/>
                  <a:pt x="51269" y="33627"/>
                </a:cubicBezTo>
                <a:cubicBezTo>
                  <a:pt x="52489" y="33627"/>
                  <a:pt x="53566" y="34260"/>
                  <a:pt x="54628" y="35085"/>
                </a:cubicBezTo>
                <a:cubicBezTo>
                  <a:pt x="54818" y="35223"/>
                  <a:pt x="55008" y="35396"/>
                  <a:pt x="55163" y="35586"/>
                </a:cubicBezTo>
                <a:cubicBezTo>
                  <a:pt x="55543" y="36053"/>
                  <a:pt x="56684" y="36070"/>
                  <a:pt x="56321" y="36917"/>
                </a:cubicBezTo>
                <a:lnTo>
                  <a:pt x="56321" y="36934"/>
                </a:lnTo>
                <a:cubicBezTo>
                  <a:pt x="56149" y="37350"/>
                  <a:pt x="55751" y="37415"/>
                  <a:pt x="55318" y="37415"/>
                </a:cubicBezTo>
                <a:cubicBezTo>
                  <a:pt x="55122" y="37415"/>
                  <a:pt x="54919" y="37401"/>
                  <a:pt x="54727" y="37401"/>
                </a:cubicBezTo>
                <a:cubicBezTo>
                  <a:pt x="54620" y="37401"/>
                  <a:pt x="54517" y="37405"/>
                  <a:pt x="54420" y="37418"/>
                </a:cubicBezTo>
                <a:cubicBezTo>
                  <a:pt x="54278" y="37432"/>
                  <a:pt x="54136" y="37440"/>
                  <a:pt x="53995" y="37440"/>
                </a:cubicBezTo>
                <a:cubicBezTo>
                  <a:pt x="53292" y="37440"/>
                  <a:pt x="52602" y="37262"/>
                  <a:pt x="51983" y="36917"/>
                </a:cubicBezTo>
                <a:cubicBezTo>
                  <a:pt x="51332" y="36539"/>
                  <a:pt x="50680" y="36418"/>
                  <a:pt x="50028" y="36418"/>
                </a:cubicBezTo>
                <a:cubicBezTo>
                  <a:pt x="48867" y="36418"/>
                  <a:pt x="47706" y="36802"/>
                  <a:pt x="46545" y="36802"/>
                </a:cubicBezTo>
                <a:cubicBezTo>
                  <a:pt x="46302" y="36802"/>
                  <a:pt x="46058" y="36785"/>
                  <a:pt x="45814" y="36744"/>
                </a:cubicBezTo>
                <a:cubicBezTo>
                  <a:pt x="44881" y="36588"/>
                  <a:pt x="44552" y="36105"/>
                  <a:pt x="44673" y="35241"/>
                </a:cubicBezTo>
                <a:cubicBezTo>
                  <a:pt x="44846" y="34083"/>
                  <a:pt x="45537" y="33115"/>
                  <a:pt x="46263" y="32320"/>
                </a:cubicBezTo>
                <a:cubicBezTo>
                  <a:pt x="46417" y="32145"/>
                  <a:pt x="46607" y="32066"/>
                  <a:pt x="46802" y="32066"/>
                </a:cubicBezTo>
                <a:close/>
                <a:moveTo>
                  <a:pt x="64554" y="31370"/>
                </a:moveTo>
                <a:cubicBezTo>
                  <a:pt x="64860" y="31370"/>
                  <a:pt x="65185" y="31437"/>
                  <a:pt x="65532" y="31594"/>
                </a:cubicBezTo>
                <a:cubicBezTo>
                  <a:pt x="65878" y="31767"/>
                  <a:pt x="65930" y="32251"/>
                  <a:pt x="65636" y="32493"/>
                </a:cubicBezTo>
                <a:cubicBezTo>
                  <a:pt x="64063" y="34065"/>
                  <a:pt x="64184" y="35085"/>
                  <a:pt x="65895" y="36588"/>
                </a:cubicBezTo>
                <a:cubicBezTo>
                  <a:pt x="67243" y="37815"/>
                  <a:pt x="67762" y="39544"/>
                  <a:pt x="68211" y="41237"/>
                </a:cubicBezTo>
                <a:cubicBezTo>
                  <a:pt x="68364" y="41802"/>
                  <a:pt x="68057" y="41990"/>
                  <a:pt x="67435" y="41990"/>
                </a:cubicBezTo>
                <a:cubicBezTo>
                  <a:pt x="67353" y="41990"/>
                  <a:pt x="67266" y="41986"/>
                  <a:pt x="67174" y="41980"/>
                </a:cubicBezTo>
                <a:cubicBezTo>
                  <a:pt x="66517" y="41064"/>
                  <a:pt x="64271" y="41825"/>
                  <a:pt x="64547" y="39146"/>
                </a:cubicBezTo>
                <a:lnTo>
                  <a:pt x="64547" y="39146"/>
                </a:lnTo>
                <a:lnTo>
                  <a:pt x="64547" y="39181"/>
                </a:lnTo>
                <a:cubicBezTo>
                  <a:pt x="64685" y="37885"/>
                  <a:pt x="63113" y="36295"/>
                  <a:pt x="62076" y="35050"/>
                </a:cubicBezTo>
                <a:cubicBezTo>
                  <a:pt x="61281" y="34100"/>
                  <a:pt x="61385" y="33288"/>
                  <a:pt x="62076" y="32683"/>
                </a:cubicBezTo>
                <a:cubicBezTo>
                  <a:pt x="62786" y="32052"/>
                  <a:pt x="63577" y="31370"/>
                  <a:pt x="64554" y="31370"/>
                </a:cubicBezTo>
                <a:close/>
                <a:moveTo>
                  <a:pt x="30705" y="33465"/>
                </a:moveTo>
                <a:cubicBezTo>
                  <a:pt x="30874" y="33465"/>
                  <a:pt x="31043" y="33637"/>
                  <a:pt x="31090" y="33720"/>
                </a:cubicBezTo>
                <a:cubicBezTo>
                  <a:pt x="31920" y="35120"/>
                  <a:pt x="33579" y="35258"/>
                  <a:pt x="34719" y="36226"/>
                </a:cubicBezTo>
                <a:cubicBezTo>
                  <a:pt x="36205" y="37487"/>
                  <a:pt x="36275" y="39354"/>
                  <a:pt x="37191" y="40822"/>
                </a:cubicBezTo>
                <a:cubicBezTo>
                  <a:pt x="37484" y="41289"/>
                  <a:pt x="37571" y="41980"/>
                  <a:pt x="37968" y="42274"/>
                </a:cubicBezTo>
                <a:cubicBezTo>
                  <a:pt x="38403" y="42594"/>
                  <a:pt x="39075" y="43217"/>
                  <a:pt x="39556" y="43217"/>
                </a:cubicBezTo>
                <a:cubicBezTo>
                  <a:pt x="39725" y="43217"/>
                  <a:pt x="39870" y="43141"/>
                  <a:pt x="39973" y="42948"/>
                </a:cubicBezTo>
                <a:cubicBezTo>
                  <a:pt x="40336" y="42274"/>
                  <a:pt x="41234" y="41289"/>
                  <a:pt x="40543" y="40183"/>
                </a:cubicBezTo>
                <a:cubicBezTo>
                  <a:pt x="40301" y="39803"/>
                  <a:pt x="39610" y="39215"/>
                  <a:pt x="40284" y="38904"/>
                </a:cubicBezTo>
                <a:cubicBezTo>
                  <a:pt x="40592" y="38765"/>
                  <a:pt x="41024" y="38302"/>
                  <a:pt x="41439" y="38302"/>
                </a:cubicBezTo>
                <a:cubicBezTo>
                  <a:pt x="41746" y="38302"/>
                  <a:pt x="42043" y="38557"/>
                  <a:pt x="42271" y="39388"/>
                </a:cubicBezTo>
                <a:cubicBezTo>
                  <a:pt x="42782" y="41200"/>
                  <a:pt x="43748" y="43327"/>
                  <a:pt x="46038" y="43327"/>
                </a:cubicBezTo>
                <a:cubicBezTo>
                  <a:pt x="46150" y="43327"/>
                  <a:pt x="46266" y="43321"/>
                  <a:pt x="46384" y="43311"/>
                </a:cubicBezTo>
                <a:cubicBezTo>
                  <a:pt x="46463" y="43304"/>
                  <a:pt x="46542" y="43300"/>
                  <a:pt x="46620" y="43300"/>
                </a:cubicBezTo>
                <a:cubicBezTo>
                  <a:pt x="47585" y="43300"/>
                  <a:pt x="48526" y="43802"/>
                  <a:pt x="49487" y="43802"/>
                </a:cubicBezTo>
                <a:cubicBezTo>
                  <a:pt x="49955" y="43802"/>
                  <a:pt x="50429" y="43683"/>
                  <a:pt x="50912" y="43328"/>
                </a:cubicBezTo>
                <a:cubicBezTo>
                  <a:pt x="51106" y="43191"/>
                  <a:pt x="51242" y="43135"/>
                  <a:pt x="51336" y="43135"/>
                </a:cubicBezTo>
                <a:cubicBezTo>
                  <a:pt x="51643" y="43135"/>
                  <a:pt x="51508" y="43736"/>
                  <a:pt x="51534" y="44054"/>
                </a:cubicBezTo>
                <a:cubicBezTo>
                  <a:pt x="51845" y="45488"/>
                  <a:pt x="50843" y="46629"/>
                  <a:pt x="50618" y="47942"/>
                </a:cubicBezTo>
                <a:cubicBezTo>
                  <a:pt x="50585" y="48144"/>
                  <a:pt x="50240" y="48444"/>
                  <a:pt x="50046" y="48444"/>
                </a:cubicBezTo>
                <a:cubicBezTo>
                  <a:pt x="50041" y="48444"/>
                  <a:pt x="50036" y="48444"/>
                  <a:pt x="50031" y="48444"/>
                </a:cubicBezTo>
                <a:cubicBezTo>
                  <a:pt x="49523" y="48389"/>
                  <a:pt x="49010" y="48372"/>
                  <a:pt x="48494" y="48372"/>
                </a:cubicBezTo>
                <a:cubicBezTo>
                  <a:pt x="47534" y="48372"/>
                  <a:pt x="46564" y="48433"/>
                  <a:pt x="45600" y="48433"/>
                </a:cubicBezTo>
                <a:cubicBezTo>
                  <a:pt x="43779" y="48433"/>
                  <a:pt x="41984" y="48215"/>
                  <a:pt x="40336" y="46957"/>
                </a:cubicBezTo>
                <a:cubicBezTo>
                  <a:pt x="40033" y="46726"/>
                  <a:pt x="39675" y="46623"/>
                  <a:pt x="39308" y="46623"/>
                </a:cubicBezTo>
                <a:cubicBezTo>
                  <a:pt x="38250" y="46623"/>
                  <a:pt x="37116" y="47478"/>
                  <a:pt x="37000" y="48582"/>
                </a:cubicBezTo>
                <a:cubicBezTo>
                  <a:pt x="36972" y="48947"/>
                  <a:pt x="36796" y="49426"/>
                  <a:pt x="36527" y="49426"/>
                </a:cubicBezTo>
                <a:cubicBezTo>
                  <a:pt x="36465" y="49426"/>
                  <a:pt x="36398" y="49400"/>
                  <a:pt x="36326" y="49342"/>
                </a:cubicBezTo>
                <a:cubicBezTo>
                  <a:pt x="35376" y="48582"/>
                  <a:pt x="34045" y="48772"/>
                  <a:pt x="33147" y="47752"/>
                </a:cubicBezTo>
                <a:cubicBezTo>
                  <a:pt x="32334" y="46819"/>
                  <a:pt x="30900" y="46785"/>
                  <a:pt x="29673" y="46525"/>
                </a:cubicBezTo>
                <a:cubicBezTo>
                  <a:pt x="28913" y="46370"/>
                  <a:pt x="27807" y="46422"/>
                  <a:pt x="28567" y="44953"/>
                </a:cubicBezTo>
                <a:cubicBezTo>
                  <a:pt x="28982" y="44158"/>
                  <a:pt x="29034" y="43000"/>
                  <a:pt x="28515" y="42257"/>
                </a:cubicBezTo>
                <a:cubicBezTo>
                  <a:pt x="28230" y="41853"/>
                  <a:pt x="27848" y="41722"/>
                  <a:pt x="27412" y="41722"/>
                </a:cubicBezTo>
                <a:cubicBezTo>
                  <a:pt x="27028" y="41722"/>
                  <a:pt x="26602" y="41823"/>
                  <a:pt x="26165" y="41928"/>
                </a:cubicBezTo>
                <a:cubicBezTo>
                  <a:pt x="25497" y="42091"/>
                  <a:pt x="24818" y="42128"/>
                  <a:pt x="24133" y="42128"/>
                </a:cubicBezTo>
                <a:cubicBezTo>
                  <a:pt x="23569" y="42128"/>
                  <a:pt x="23001" y="42103"/>
                  <a:pt x="22432" y="42103"/>
                </a:cubicBezTo>
                <a:cubicBezTo>
                  <a:pt x="21707" y="42103"/>
                  <a:pt x="20980" y="42143"/>
                  <a:pt x="20255" y="42326"/>
                </a:cubicBezTo>
                <a:cubicBezTo>
                  <a:pt x="19287" y="42585"/>
                  <a:pt x="18319" y="42862"/>
                  <a:pt x="17559" y="43380"/>
                </a:cubicBezTo>
                <a:cubicBezTo>
                  <a:pt x="17082" y="43705"/>
                  <a:pt x="16613" y="43798"/>
                  <a:pt x="16149" y="43798"/>
                </a:cubicBezTo>
                <a:cubicBezTo>
                  <a:pt x="15538" y="43798"/>
                  <a:pt x="14935" y="43638"/>
                  <a:pt x="14326" y="43638"/>
                </a:cubicBezTo>
                <a:cubicBezTo>
                  <a:pt x="14292" y="43638"/>
                  <a:pt x="14258" y="43638"/>
                  <a:pt x="14223" y="43639"/>
                </a:cubicBezTo>
                <a:cubicBezTo>
                  <a:pt x="14120" y="43622"/>
                  <a:pt x="14016" y="43570"/>
                  <a:pt x="13930" y="43466"/>
                </a:cubicBezTo>
                <a:cubicBezTo>
                  <a:pt x="14043" y="43169"/>
                  <a:pt x="14308" y="43115"/>
                  <a:pt x="14562" y="43115"/>
                </a:cubicBezTo>
                <a:cubicBezTo>
                  <a:pt x="14617" y="43115"/>
                  <a:pt x="14672" y="43118"/>
                  <a:pt x="14725" y="43121"/>
                </a:cubicBezTo>
                <a:cubicBezTo>
                  <a:pt x="14838" y="43129"/>
                  <a:pt x="14949" y="43134"/>
                  <a:pt x="15058" y="43134"/>
                </a:cubicBezTo>
                <a:cubicBezTo>
                  <a:pt x="16723" y="43134"/>
                  <a:pt x="17967" y="42165"/>
                  <a:pt x="18388" y="40771"/>
                </a:cubicBezTo>
                <a:cubicBezTo>
                  <a:pt x="18976" y="38921"/>
                  <a:pt x="20808" y="38282"/>
                  <a:pt x="21482" y="37090"/>
                </a:cubicBezTo>
                <a:cubicBezTo>
                  <a:pt x="22174" y="35865"/>
                  <a:pt x="22770" y="35535"/>
                  <a:pt x="23579" y="35535"/>
                </a:cubicBezTo>
                <a:cubicBezTo>
                  <a:pt x="23899" y="35535"/>
                  <a:pt x="24254" y="35587"/>
                  <a:pt x="24661" y="35655"/>
                </a:cubicBezTo>
                <a:cubicBezTo>
                  <a:pt x="24682" y="35658"/>
                  <a:pt x="24703" y="35660"/>
                  <a:pt x="24725" y="35660"/>
                </a:cubicBezTo>
                <a:cubicBezTo>
                  <a:pt x="25065" y="35660"/>
                  <a:pt x="25513" y="35293"/>
                  <a:pt x="25854" y="35033"/>
                </a:cubicBezTo>
                <a:cubicBezTo>
                  <a:pt x="26267" y="34730"/>
                  <a:pt x="26584" y="34570"/>
                  <a:pt x="26849" y="34570"/>
                </a:cubicBezTo>
                <a:cubicBezTo>
                  <a:pt x="27249" y="34570"/>
                  <a:pt x="27529" y="34935"/>
                  <a:pt x="27841" y="35724"/>
                </a:cubicBezTo>
                <a:cubicBezTo>
                  <a:pt x="28325" y="36969"/>
                  <a:pt x="29742" y="37574"/>
                  <a:pt x="30952" y="38161"/>
                </a:cubicBezTo>
                <a:cubicBezTo>
                  <a:pt x="31712" y="38524"/>
                  <a:pt x="32732" y="38852"/>
                  <a:pt x="32680" y="39716"/>
                </a:cubicBezTo>
                <a:cubicBezTo>
                  <a:pt x="32594" y="40753"/>
                  <a:pt x="31488" y="40546"/>
                  <a:pt x="30710" y="40615"/>
                </a:cubicBezTo>
                <a:cubicBezTo>
                  <a:pt x="30312" y="40650"/>
                  <a:pt x="29794" y="40598"/>
                  <a:pt x="29673" y="41134"/>
                </a:cubicBezTo>
                <a:cubicBezTo>
                  <a:pt x="29552" y="41669"/>
                  <a:pt x="30036" y="41825"/>
                  <a:pt x="30382" y="42032"/>
                </a:cubicBezTo>
                <a:cubicBezTo>
                  <a:pt x="30898" y="42336"/>
                  <a:pt x="31474" y="42934"/>
                  <a:pt x="32011" y="42934"/>
                </a:cubicBezTo>
                <a:cubicBezTo>
                  <a:pt x="32175" y="42934"/>
                  <a:pt x="32336" y="42878"/>
                  <a:pt x="32490" y="42741"/>
                </a:cubicBezTo>
                <a:cubicBezTo>
                  <a:pt x="33354" y="41963"/>
                  <a:pt x="33890" y="40788"/>
                  <a:pt x="34512" y="39751"/>
                </a:cubicBezTo>
                <a:cubicBezTo>
                  <a:pt x="34586" y="39617"/>
                  <a:pt x="34289" y="39329"/>
                  <a:pt x="34602" y="39329"/>
                </a:cubicBezTo>
                <a:cubicBezTo>
                  <a:pt x="34653" y="39329"/>
                  <a:pt x="34719" y="39337"/>
                  <a:pt x="34806" y="39354"/>
                </a:cubicBezTo>
                <a:cubicBezTo>
                  <a:pt x="34890" y="39373"/>
                  <a:pt x="34965" y="39381"/>
                  <a:pt x="35031" y="39381"/>
                </a:cubicBezTo>
                <a:cubicBezTo>
                  <a:pt x="35567" y="39381"/>
                  <a:pt x="35557" y="38814"/>
                  <a:pt x="35341" y="38507"/>
                </a:cubicBezTo>
                <a:cubicBezTo>
                  <a:pt x="34806" y="37781"/>
                  <a:pt x="34546" y="36658"/>
                  <a:pt x="33561" y="36468"/>
                </a:cubicBezTo>
                <a:cubicBezTo>
                  <a:pt x="32248" y="36208"/>
                  <a:pt x="31591" y="35206"/>
                  <a:pt x="30727" y="34411"/>
                </a:cubicBezTo>
                <a:cubicBezTo>
                  <a:pt x="30468" y="34169"/>
                  <a:pt x="30278" y="33910"/>
                  <a:pt x="30485" y="33599"/>
                </a:cubicBezTo>
                <a:cubicBezTo>
                  <a:pt x="30551" y="33501"/>
                  <a:pt x="30628" y="33465"/>
                  <a:pt x="30705" y="33465"/>
                </a:cubicBezTo>
                <a:close/>
                <a:moveTo>
                  <a:pt x="65829" y="50622"/>
                </a:moveTo>
                <a:cubicBezTo>
                  <a:pt x="66138" y="50622"/>
                  <a:pt x="66376" y="50877"/>
                  <a:pt x="66569" y="51209"/>
                </a:cubicBezTo>
                <a:cubicBezTo>
                  <a:pt x="67601" y="52923"/>
                  <a:pt x="68767" y="54401"/>
                  <a:pt x="70703" y="54401"/>
                </a:cubicBezTo>
                <a:cubicBezTo>
                  <a:pt x="71167" y="54401"/>
                  <a:pt x="71676" y="54316"/>
                  <a:pt x="72237" y="54129"/>
                </a:cubicBezTo>
                <a:cubicBezTo>
                  <a:pt x="72263" y="54119"/>
                  <a:pt x="72291" y="54114"/>
                  <a:pt x="72320" y="54114"/>
                </a:cubicBezTo>
                <a:cubicBezTo>
                  <a:pt x="72487" y="54114"/>
                  <a:pt x="72701" y="54260"/>
                  <a:pt x="72877" y="54319"/>
                </a:cubicBezTo>
                <a:cubicBezTo>
                  <a:pt x="72687" y="54406"/>
                  <a:pt x="72514" y="54527"/>
                  <a:pt x="72358" y="54665"/>
                </a:cubicBezTo>
                <a:lnTo>
                  <a:pt x="72358" y="54682"/>
                </a:lnTo>
                <a:cubicBezTo>
                  <a:pt x="71675" y="55659"/>
                  <a:pt x="71022" y="56681"/>
                  <a:pt x="69648" y="56681"/>
                </a:cubicBezTo>
                <a:cubicBezTo>
                  <a:pt x="69564" y="56681"/>
                  <a:pt x="69476" y="56678"/>
                  <a:pt x="69386" y="56669"/>
                </a:cubicBezTo>
                <a:cubicBezTo>
                  <a:pt x="69196" y="56600"/>
                  <a:pt x="68850" y="56549"/>
                  <a:pt x="68850" y="56445"/>
                </a:cubicBezTo>
                <a:cubicBezTo>
                  <a:pt x="68660" y="54216"/>
                  <a:pt x="66258" y="53559"/>
                  <a:pt x="65532" y="51727"/>
                </a:cubicBezTo>
                <a:cubicBezTo>
                  <a:pt x="65394" y="51381"/>
                  <a:pt x="64945" y="50932"/>
                  <a:pt x="65584" y="50673"/>
                </a:cubicBezTo>
                <a:cubicBezTo>
                  <a:pt x="65670" y="50638"/>
                  <a:pt x="65752" y="50622"/>
                  <a:pt x="65829" y="50622"/>
                </a:cubicBezTo>
                <a:close/>
                <a:moveTo>
                  <a:pt x="50497" y="52695"/>
                </a:moveTo>
                <a:lnTo>
                  <a:pt x="50497" y="52695"/>
                </a:lnTo>
                <a:cubicBezTo>
                  <a:pt x="51016" y="52885"/>
                  <a:pt x="51863" y="52937"/>
                  <a:pt x="52001" y="53265"/>
                </a:cubicBezTo>
                <a:cubicBezTo>
                  <a:pt x="53055" y="55840"/>
                  <a:pt x="55734" y="57464"/>
                  <a:pt x="56114" y="60420"/>
                </a:cubicBezTo>
                <a:cubicBezTo>
                  <a:pt x="56252" y="61439"/>
                  <a:pt x="57323" y="61802"/>
                  <a:pt x="57859" y="62580"/>
                </a:cubicBezTo>
                <a:cubicBezTo>
                  <a:pt x="59294" y="64654"/>
                  <a:pt x="60106" y="66952"/>
                  <a:pt x="60763" y="69337"/>
                </a:cubicBezTo>
                <a:cubicBezTo>
                  <a:pt x="58533" y="67643"/>
                  <a:pt x="56615" y="65656"/>
                  <a:pt x="55336" y="63133"/>
                </a:cubicBezTo>
                <a:cubicBezTo>
                  <a:pt x="55198" y="62874"/>
                  <a:pt x="55008" y="62614"/>
                  <a:pt x="55008" y="62355"/>
                </a:cubicBezTo>
                <a:cubicBezTo>
                  <a:pt x="54990" y="58916"/>
                  <a:pt x="52139" y="56739"/>
                  <a:pt x="51189" y="53697"/>
                </a:cubicBezTo>
                <a:cubicBezTo>
                  <a:pt x="51085" y="53334"/>
                  <a:pt x="50739" y="53040"/>
                  <a:pt x="50497" y="52695"/>
                </a:cubicBezTo>
                <a:close/>
                <a:moveTo>
                  <a:pt x="87976" y="1"/>
                </a:moveTo>
                <a:cubicBezTo>
                  <a:pt x="87018" y="1"/>
                  <a:pt x="85745" y="1010"/>
                  <a:pt x="84455" y="1127"/>
                </a:cubicBezTo>
                <a:cubicBezTo>
                  <a:pt x="83776" y="1176"/>
                  <a:pt x="83111" y="1512"/>
                  <a:pt x="82448" y="1512"/>
                </a:cubicBezTo>
                <a:cubicBezTo>
                  <a:pt x="82403" y="1512"/>
                  <a:pt x="82358" y="1511"/>
                  <a:pt x="82313" y="1507"/>
                </a:cubicBezTo>
                <a:cubicBezTo>
                  <a:pt x="82281" y="1506"/>
                  <a:pt x="82250" y="1506"/>
                  <a:pt x="82218" y="1506"/>
                </a:cubicBezTo>
                <a:cubicBezTo>
                  <a:pt x="80376" y="1506"/>
                  <a:pt x="79245" y="3375"/>
                  <a:pt x="77443" y="3375"/>
                </a:cubicBezTo>
                <a:cubicBezTo>
                  <a:pt x="77340" y="3375"/>
                  <a:pt x="77235" y="3369"/>
                  <a:pt x="77128" y="3356"/>
                </a:cubicBezTo>
                <a:cubicBezTo>
                  <a:pt x="77026" y="3344"/>
                  <a:pt x="76928" y="3335"/>
                  <a:pt x="76837" y="3335"/>
                </a:cubicBezTo>
                <a:cubicBezTo>
                  <a:pt x="76434" y="3335"/>
                  <a:pt x="76136" y="3491"/>
                  <a:pt x="75953" y="4082"/>
                </a:cubicBezTo>
                <a:cubicBezTo>
                  <a:pt x="75843" y="4459"/>
                  <a:pt x="75132" y="4980"/>
                  <a:pt x="74758" y="4980"/>
                </a:cubicBezTo>
                <a:cubicBezTo>
                  <a:pt x="74720" y="4980"/>
                  <a:pt x="74687" y="4974"/>
                  <a:pt x="74657" y="4964"/>
                </a:cubicBezTo>
                <a:cubicBezTo>
                  <a:pt x="73910" y="4715"/>
                  <a:pt x="73366" y="4590"/>
                  <a:pt x="73013" y="4590"/>
                </a:cubicBezTo>
                <a:cubicBezTo>
                  <a:pt x="72190" y="4590"/>
                  <a:pt x="72409" y="5268"/>
                  <a:pt x="73534" y="6623"/>
                </a:cubicBezTo>
                <a:cubicBezTo>
                  <a:pt x="73585" y="6692"/>
                  <a:pt x="73499" y="6882"/>
                  <a:pt x="73482" y="7003"/>
                </a:cubicBezTo>
                <a:cubicBezTo>
                  <a:pt x="73413" y="6968"/>
                  <a:pt x="73292" y="6951"/>
                  <a:pt x="73240" y="6882"/>
                </a:cubicBezTo>
                <a:cubicBezTo>
                  <a:pt x="72877" y="6381"/>
                  <a:pt x="72324" y="5914"/>
                  <a:pt x="72220" y="5344"/>
                </a:cubicBezTo>
                <a:cubicBezTo>
                  <a:pt x="72065" y="4531"/>
                  <a:pt x="71961" y="3840"/>
                  <a:pt x="71010" y="3650"/>
                </a:cubicBezTo>
                <a:cubicBezTo>
                  <a:pt x="70839" y="3615"/>
                  <a:pt x="70680" y="3599"/>
                  <a:pt x="70533" y="3599"/>
                </a:cubicBezTo>
                <a:cubicBezTo>
                  <a:pt x="69359" y="3599"/>
                  <a:pt x="68898" y="4626"/>
                  <a:pt x="68315" y="5517"/>
                </a:cubicBezTo>
                <a:cubicBezTo>
                  <a:pt x="67865" y="6208"/>
                  <a:pt x="68349" y="6536"/>
                  <a:pt x="68729" y="6934"/>
                </a:cubicBezTo>
                <a:cubicBezTo>
                  <a:pt x="68798" y="7003"/>
                  <a:pt x="68850" y="7089"/>
                  <a:pt x="68902" y="7176"/>
                </a:cubicBezTo>
                <a:cubicBezTo>
                  <a:pt x="68817" y="7188"/>
                  <a:pt x="68731" y="7200"/>
                  <a:pt x="68645" y="7200"/>
                </a:cubicBezTo>
                <a:cubicBezTo>
                  <a:pt x="68610" y="7200"/>
                  <a:pt x="68575" y="7198"/>
                  <a:pt x="68539" y="7193"/>
                </a:cubicBezTo>
                <a:cubicBezTo>
                  <a:pt x="67376" y="7024"/>
                  <a:pt x="66212" y="6691"/>
                  <a:pt x="65033" y="6691"/>
                </a:cubicBezTo>
                <a:cubicBezTo>
                  <a:pt x="65003" y="6691"/>
                  <a:pt x="64974" y="6691"/>
                  <a:pt x="64945" y="6692"/>
                </a:cubicBezTo>
                <a:cubicBezTo>
                  <a:pt x="64584" y="6692"/>
                  <a:pt x="63909" y="6196"/>
                  <a:pt x="63437" y="6196"/>
                </a:cubicBezTo>
                <a:cubicBezTo>
                  <a:pt x="63072" y="6196"/>
                  <a:pt x="62827" y="6492"/>
                  <a:pt x="62940" y="7538"/>
                </a:cubicBezTo>
                <a:cubicBezTo>
                  <a:pt x="62940" y="7608"/>
                  <a:pt x="62525" y="7711"/>
                  <a:pt x="62283" y="7798"/>
                </a:cubicBezTo>
                <a:cubicBezTo>
                  <a:pt x="61879" y="7955"/>
                  <a:pt x="61464" y="8005"/>
                  <a:pt x="61043" y="8005"/>
                </a:cubicBezTo>
                <a:cubicBezTo>
                  <a:pt x="60325" y="8005"/>
                  <a:pt x="59591" y="7860"/>
                  <a:pt x="58870" y="7860"/>
                </a:cubicBezTo>
                <a:cubicBezTo>
                  <a:pt x="58295" y="7860"/>
                  <a:pt x="57729" y="7952"/>
                  <a:pt x="57185" y="8282"/>
                </a:cubicBezTo>
                <a:cubicBezTo>
                  <a:pt x="56736" y="8610"/>
                  <a:pt x="56304" y="8938"/>
                  <a:pt x="55837" y="9267"/>
                </a:cubicBezTo>
                <a:cubicBezTo>
                  <a:pt x="55671" y="9381"/>
                  <a:pt x="55417" y="9527"/>
                  <a:pt x="55226" y="9527"/>
                </a:cubicBezTo>
                <a:cubicBezTo>
                  <a:pt x="55100" y="9527"/>
                  <a:pt x="55001" y="9463"/>
                  <a:pt x="54973" y="9284"/>
                </a:cubicBezTo>
                <a:cubicBezTo>
                  <a:pt x="54819" y="8258"/>
                  <a:pt x="54209" y="8003"/>
                  <a:pt x="53545" y="8003"/>
                </a:cubicBezTo>
                <a:cubicBezTo>
                  <a:pt x="53313" y="8003"/>
                  <a:pt x="53075" y="8034"/>
                  <a:pt x="52848" y="8074"/>
                </a:cubicBezTo>
                <a:cubicBezTo>
                  <a:pt x="51897" y="8264"/>
                  <a:pt x="52416" y="9232"/>
                  <a:pt x="52295" y="9854"/>
                </a:cubicBezTo>
                <a:cubicBezTo>
                  <a:pt x="52156" y="10615"/>
                  <a:pt x="51344" y="10096"/>
                  <a:pt x="50998" y="10545"/>
                </a:cubicBezTo>
                <a:cubicBezTo>
                  <a:pt x="50949" y="10609"/>
                  <a:pt x="50910" y="10635"/>
                  <a:pt x="50880" y="10635"/>
                </a:cubicBezTo>
                <a:cubicBezTo>
                  <a:pt x="50805" y="10635"/>
                  <a:pt x="50789" y="10469"/>
                  <a:pt x="50826" y="10321"/>
                </a:cubicBezTo>
                <a:cubicBezTo>
                  <a:pt x="51033" y="8990"/>
                  <a:pt x="50221" y="8541"/>
                  <a:pt x="49115" y="8161"/>
                </a:cubicBezTo>
                <a:cubicBezTo>
                  <a:pt x="46903" y="7400"/>
                  <a:pt x="44535" y="7176"/>
                  <a:pt x="42392" y="6070"/>
                </a:cubicBezTo>
                <a:cubicBezTo>
                  <a:pt x="41667" y="5697"/>
                  <a:pt x="40852" y="5536"/>
                  <a:pt x="40032" y="5536"/>
                </a:cubicBezTo>
                <a:cubicBezTo>
                  <a:pt x="39367" y="5536"/>
                  <a:pt x="38699" y="5642"/>
                  <a:pt x="38072" y="5828"/>
                </a:cubicBezTo>
                <a:cubicBezTo>
                  <a:pt x="36033" y="6432"/>
                  <a:pt x="33838" y="6502"/>
                  <a:pt x="31989" y="7642"/>
                </a:cubicBezTo>
                <a:cubicBezTo>
                  <a:pt x="31263" y="8074"/>
                  <a:pt x="29206" y="7296"/>
                  <a:pt x="30226" y="9457"/>
                </a:cubicBezTo>
                <a:cubicBezTo>
                  <a:pt x="30278" y="9578"/>
                  <a:pt x="29984" y="9854"/>
                  <a:pt x="29863" y="10079"/>
                </a:cubicBezTo>
                <a:cubicBezTo>
                  <a:pt x="28653" y="12412"/>
                  <a:pt x="26234" y="13224"/>
                  <a:pt x="24229" y="14555"/>
                </a:cubicBezTo>
                <a:cubicBezTo>
                  <a:pt x="22536" y="15661"/>
                  <a:pt x="23486" y="17112"/>
                  <a:pt x="24022" y="18236"/>
                </a:cubicBezTo>
                <a:cubicBezTo>
                  <a:pt x="24328" y="18880"/>
                  <a:pt x="24972" y="19241"/>
                  <a:pt x="25627" y="19241"/>
                </a:cubicBezTo>
                <a:cubicBezTo>
                  <a:pt x="26008" y="19241"/>
                  <a:pt x="26393" y="19119"/>
                  <a:pt x="26718" y="18858"/>
                </a:cubicBezTo>
                <a:cubicBezTo>
                  <a:pt x="27228" y="18470"/>
                  <a:pt x="27609" y="18306"/>
                  <a:pt x="27903" y="18306"/>
                </a:cubicBezTo>
                <a:cubicBezTo>
                  <a:pt x="28524" y="18306"/>
                  <a:pt x="28748" y="19042"/>
                  <a:pt x="28947" y="19946"/>
                </a:cubicBezTo>
                <a:cubicBezTo>
                  <a:pt x="28982" y="20223"/>
                  <a:pt x="28999" y="20499"/>
                  <a:pt x="28982" y="20776"/>
                </a:cubicBezTo>
                <a:cubicBezTo>
                  <a:pt x="28774" y="20551"/>
                  <a:pt x="28446" y="20396"/>
                  <a:pt x="28342" y="20119"/>
                </a:cubicBezTo>
                <a:cubicBezTo>
                  <a:pt x="28124" y="19474"/>
                  <a:pt x="27849" y="19234"/>
                  <a:pt x="27528" y="19234"/>
                </a:cubicBezTo>
                <a:cubicBezTo>
                  <a:pt x="27212" y="19234"/>
                  <a:pt x="26853" y="19465"/>
                  <a:pt x="26459" y="19774"/>
                </a:cubicBezTo>
                <a:cubicBezTo>
                  <a:pt x="25646" y="20379"/>
                  <a:pt x="25958" y="21260"/>
                  <a:pt x="26130" y="21899"/>
                </a:cubicBezTo>
                <a:cubicBezTo>
                  <a:pt x="26459" y="23092"/>
                  <a:pt x="25802" y="23420"/>
                  <a:pt x="24938" y="23627"/>
                </a:cubicBezTo>
                <a:cubicBezTo>
                  <a:pt x="23901" y="23852"/>
                  <a:pt x="23072" y="24267"/>
                  <a:pt x="22553" y="25269"/>
                </a:cubicBezTo>
                <a:cubicBezTo>
                  <a:pt x="22273" y="25790"/>
                  <a:pt x="21682" y="26043"/>
                  <a:pt x="21157" y="26043"/>
                </a:cubicBezTo>
                <a:cubicBezTo>
                  <a:pt x="21003" y="26043"/>
                  <a:pt x="20855" y="26021"/>
                  <a:pt x="20721" y="25978"/>
                </a:cubicBezTo>
                <a:cubicBezTo>
                  <a:pt x="20116" y="25788"/>
                  <a:pt x="20963" y="25390"/>
                  <a:pt x="20946" y="24993"/>
                </a:cubicBezTo>
                <a:cubicBezTo>
                  <a:pt x="20929" y="24543"/>
                  <a:pt x="20738" y="24129"/>
                  <a:pt x="20410" y="23835"/>
                </a:cubicBezTo>
                <a:cubicBezTo>
                  <a:pt x="19477" y="22798"/>
                  <a:pt x="18354" y="21709"/>
                  <a:pt x="18215" y="20327"/>
                </a:cubicBezTo>
                <a:cubicBezTo>
                  <a:pt x="18098" y="19205"/>
                  <a:pt x="17332" y="17921"/>
                  <a:pt x="16200" y="17921"/>
                </a:cubicBezTo>
                <a:cubicBezTo>
                  <a:pt x="16163" y="17921"/>
                  <a:pt x="16127" y="17922"/>
                  <a:pt x="16090" y="17925"/>
                </a:cubicBezTo>
                <a:cubicBezTo>
                  <a:pt x="15105" y="17976"/>
                  <a:pt x="14068" y="18391"/>
                  <a:pt x="13930" y="19221"/>
                </a:cubicBezTo>
                <a:cubicBezTo>
                  <a:pt x="13670" y="20430"/>
                  <a:pt x="14137" y="21709"/>
                  <a:pt x="15122" y="22470"/>
                </a:cubicBezTo>
                <a:cubicBezTo>
                  <a:pt x="15952" y="23109"/>
                  <a:pt x="15952" y="23161"/>
                  <a:pt x="15589" y="23489"/>
                </a:cubicBezTo>
                <a:cubicBezTo>
                  <a:pt x="14448" y="24526"/>
                  <a:pt x="14915" y="26116"/>
                  <a:pt x="14292" y="27377"/>
                </a:cubicBezTo>
                <a:cubicBezTo>
                  <a:pt x="14143" y="27687"/>
                  <a:pt x="14420" y="27822"/>
                  <a:pt x="14760" y="27822"/>
                </a:cubicBezTo>
                <a:cubicBezTo>
                  <a:pt x="14932" y="27822"/>
                  <a:pt x="15121" y="27787"/>
                  <a:pt x="15278" y="27723"/>
                </a:cubicBezTo>
                <a:cubicBezTo>
                  <a:pt x="16510" y="27249"/>
                  <a:pt x="17772" y="26919"/>
                  <a:pt x="19089" y="26919"/>
                </a:cubicBezTo>
                <a:cubicBezTo>
                  <a:pt x="19212" y="26919"/>
                  <a:pt x="19336" y="26922"/>
                  <a:pt x="19460" y="26928"/>
                </a:cubicBezTo>
                <a:lnTo>
                  <a:pt x="19874" y="26928"/>
                </a:lnTo>
                <a:cubicBezTo>
                  <a:pt x="19840" y="26997"/>
                  <a:pt x="19823" y="27136"/>
                  <a:pt x="19753" y="27153"/>
                </a:cubicBezTo>
                <a:cubicBezTo>
                  <a:pt x="18630" y="27585"/>
                  <a:pt x="17507" y="28138"/>
                  <a:pt x="16349" y="28414"/>
                </a:cubicBezTo>
                <a:cubicBezTo>
                  <a:pt x="15692" y="28570"/>
                  <a:pt x="14915" y="28432"/>
                  <a:pt x="14707" y="29209"/>
                </a:cubicBezTo>
                <a:cubicBezTo>
                  <a:pt x="14500" y="30004"/>
                  <a:pt x="15260" y="30194"/>
                  <a:pt x="15813" y="30505"/>
                </a:cubicBezTo>
                <a:cubicBezTo>
                  <a:pt x="17161" y="31318"/>
                  <a:pt x="17369" y="32493"/>
                  <a:pt x="16867" y="33910"/>
                </a:cubicBezTo>
                <a:cubicBezTo>
                  <a:pt x="16664" y="34503"/>
                  <a:pt x="16349" y="34660"/>
                  <a:pt x="15995" y="34660"/>
                </a:cubicBezTo>
                <a:cubicBezTo>
                  <a:pt x="15626" y="34660"/>
                  <a:pt x="15216" y="34489"/>
                  <a:pt x="14846" y="34463"/>
                </a:cubicBezTo>
                <a:cubicBezTo>
                  <a:pt x="13916" y="34396"/>
                  <a:pt x="12987" y="34203"/>
                  <a:pt x="12042" y="34203"/>
                </a:cubicBezTo>
                <a:cubicBezTo>
                  <a:pt x="12003" y="34203"/>
                  <a:pt x="11964" y="34203"/>
                  <a:pt x="11925" y="34204"/>
                </a:cubicBezTo>
                <a:cubicBezTo>
                  <a:pt x="10957" y="34221"/>
                  <a:pt x="9834" y="34446"/>
                  <a:pt x="9989" y="35759"/>
                </a:cubicBezTo>
                <a:cubicBezTo>
                  <a:pt x="10128" y="37072"/>
                  <a:pt x="9834" y="38196"/>
                  <a:pt x="9592" y="39440"/>
                </a:cubicBezTo>
                <a:cubicBezTo>
                  <a:pt x="9385" y="40425"/>
                  <a:pt x="8693" y="42136"/>
                  <a:pt x="10542" y="42464"/>
                </a:cubicBezTo>
                <a:cubicBezTo>
                  <a:pt x="12305" y="42758"/>
                  <a:pt x="12668" y="43173"/>
                  <a:pt x="11735" y="44693"/>
                </a:cubicBezTo>
                <a:cubicBezTo>
                  <a:pt x="11389" y="45298"/>
                  <a:pt x="10888" y="45817"/>
                  <a:pt x="10300" y="46180"/>
                </a:cubicBezTo>
                <a:cubicBezTo>
                  <a:pt x="9108" y="46871"/>
                  <a:pt x="8175" y="47752"/>
                  <a:pt x="8313" y="49342"/>
                </a:cubicBezTo>
                <a:cubicBezTo>
                  <a:pt x="8365" y="49964"/>
                  <a:pt x="8140" y="50707"/>
                  <a:pt x="7535" y="50967"/>
                </a:cubicBezTo>
                <a:cubicBezTo>
                  <a:pt x="5168" y="52021"/>
                  <a:pt x="3768" y="53991"/>
                  <a:pt x="2662" y="56168"/>
                </a:cubicBezTo>
                <a:cubicBezTo>
                  <a:pt x="1781" y="57931"/>
                  <a:pt x="122" y="59469"/>
                  <a:pt x="1279" y="61888"/>
                </a:cubicBezTo>
                <a:cubicBezTo>
                  <a:pt x="1936" y="63236"/>
                  <a:pt x="1573" y="64792"/>
                  <a:pt x="830" y="66209"/>
                </a:cubicBezTo>
                <a:cubicBezTo>
                  <a:pt x="1" y="67781"/>
                  <a:pt x="744" y="70477"/>
                  <a:pt x="2126" y="71687"/>
                </a:cubicBezTo>
                <a:cubicBezTo>
                  <a:pt x="2420" y="71946"/>
                  <a:pt x="2662" y="72240"/>
                  <a:pt x="2818" y="72586"/>
                </a:cubicBezTo>
                <a:cubicBezTo>
                  <a:pt x="4027" y="75040"/>
                  <a:pt x="5462" y="77303"/>
                  <a:pt x="7881" y="78755"/>
                </a:cubicBezTo>
                <a:cubicBezTo>
                  <a:pt x="8455" y="79100"/>
                  <a:pt x="9053" y="79742"/>
                  <a:pt x="9645" y="79742"/>
                </a:cubicBezTo>
                <a:cubicBezTo>
                  <a:pt x="9766" y="79742"/>
                  <a:pt x="9887" y="79715"/>
                  <a:pt x="10007" y="79654"/>
                </a:cubicBezTo>
                <a:cubicBezTo>
                  <a:pt x="12824" y="78254"/>
                  <a:pt x="16142" y="79844"/>
                  <a:pt x="18889" y="77874"/>
                </a:cubicBezTo>
                <a:cubicBezTo>
                  <a:pt x="19326" y="77562"/>
                  <a:pt x="19938" y="77352"/>
                  <a:pt x="20558" y="77352"/>
                </a:cubicBezTo>
                <a:cubicBezTo>
                  <a:pt x="21313" y="77352"/>
                  <a:pt x="22079" y="77663"/>
                  <a:pt x="22553" y="78479"/>
                </a:cubicBezTo>
                <a:cubicBezTo>
                  <a:pt x="23034" y="79313"/>
                  <a:pt x="23538" y="79650"/>
                  <a:pt x="24283" y="79650"/>
                </a:cubicBezTo>
                <a:cubicBezTo>
                  <a:pt x="24448" y="79650"/>
                  <a:pt x="24626" y="79633"/>
                  <a:pt x="24817" y="79602"/>
                </a:cubicBezTo>
                <a:cubicBezTo>
                  <a:pt x="24994" y="79574"/>
                  <a:pt x="25161" y="79561"/>
                  <a:pt x="25317" y="79561"/>
                </a:cubicBezTo>
                <a:cubicBezTo>
                  <a:pt x="26715" y="79561"/>
                  <a:pt x="27271" y="80640"/>
                  <a:pt x="26960" y="82194"/>
                </a:cubicBezTo>
                <a:cubicBezTo>
                  <a:pt x="26683" y="83611"/>
                  <a:pt x="25750" y="85218"/>
                  <a:pt x="26545" y="86480"/>
                </a:cubicBezTo>
                <a:cubicBezTo>
                  <a:pt x="27461" y="87966"/>
                  <a:pt x="28515" y="89400"/>
                  <a:pt x="29206" y="90973"/>
                </a:cubicBezTo>
                <a:cubicBezTo>
                  <a:pt x="30416" y="93721"/>
                  <a:pt x="31298" y="96641"/>
                  <a:pt x="29777" y="99631"/>
                </a:cubicBezTo>
                <a:cubicBezTo>
                  <a:pt x="28809" y="101515"/>
                  <a:pt x="28619" y="103502"/>
                  <a:pt x="29535" y="105369"/>
                </a:cubicBezTo>
                <a:cubicBezTo>
                  <a:pt x="30503" y="107321"/>
                  <a:pt x="31228" y="109274"/>
                  <a:pt x="31488" y="111469"/>
                </a:cubicBezTo>
                <a:cubicBezTo>
                  <a:pt x="31712" y="113456"/>
                  <a:pt x="31695" y="115599"/>
                  <a:pt x="33371" y="117172"/>
                </a:cubicBezTo>
                <a:cubicBezTo>
                  <a:pt x="34322" y="118088"/>
                  <a:pt x="34581" y="119436"/>
                  <a:pt x="35013" y="120645"/>
                </a:cubicBezTo>
                <a:cubicBezTo>
                  <a:pt x="35393" y="121717"/>
                  <a:pt x="34546" y="123065"/>
                  <a:pt x="35843" y="123998"/>
                </a:cubicBezTo>
                <a:cubicBezTo>
                  <a:pt x="36206" y="124270"/>
                  <a:pt x="36549" y="124368"/>
                  <a:pt x="36881" y="124368"/>
                </a:cubicBezTo>
                <a:cubicBezTo>
                  <a:pt x="37735" y="124368"/>
                  <a:pt x="38515" y="123721"/>
                  <a:pt x="39372" y="123721"/>
                </a:cubicBezTo>
                <a:cubicBezTo>
                  <a:pt x="39388" y="123721"/>
                  <a:pt x="39404" y="123721"/>
                  <a:pt x="39420" y="123721"/>
                </a:cubicBezTo>
                <a:cubicBezTo>
                  <a:pt x="39526" y="123724"/>
                  <a:pt x="39630" y="123725"/>
                  <a:pt x="39734" y="123725"/>
                </a:cubicBezTo>
                <a:cubicBezTo>
                  <a:pt x="44937" y="123725"/>
                  <a:pt x="47636" y="120353"/>
                  <a:pt x="49754" y="116100"/>
                </a:cubicBezTo>
                <a:cubicBezTo>
                  <a:pt x="50186" y="115236"/>
                  <a:pt x="49720" y="113957"/>
                  <a:pt x="50826" y="113508"/>
                </a:cubicBezTo>
                <a:cubicBezTo>
                  <a:pt x="52761" y="112713"/>
                  <a:pt x="53193" y="111175"/>
                  <a:pt x="52692" y="109499"/>
                </a:cubicBezTo>
                <a:cubicBezTo>
                  <a:pt x="51949" y="107028"/>
                  <a:pt x="53297" y="106112"/>
                  <a:pt x="55181" y="105282"/>
                </a:cubicBezTo>
                <a:cubicBezTo>
                  <a:pt x="57773" y="104107"/>
                  <a:pt x="59449" y="98370"/>
                  <a:pt x="57963" y="96071"/>
                </a:cubicBezTo>
                <a:cubicBezTo>
                  <a:pt x="56770" y="94239"/>
                  <a:pt x="57099" y="92217"/>
                  <a:pt x="57444" y="90316"/>
                </a:cubicBezTo>
                <a:cubicBezTo>
                  <a:pt x="57911" y="87621"/>
                  <a:pt x="59933" y="85823"/>
                  <a:pt x="61851" y="84164"/>
                </a:cubicBezTo>
                <a:cubicBezTo>
                  <a:pt x="65601" y="80915"/>
                  <a:pt x="68055" y="76992"/>
                  <a:pt x="69109" y="72171"/>
                </a:cubicBezTo>
                <a:cubicBezTo>
                  <a:pt x="69271" y="71459"/>
                  <a:pt x="69266" y="70656"/>
                  <a:pt x="68371" y="70656"/>
                </a:cubicBezTo>
                <a:cubicBezTo>
                  <a:pt x="68311" y="70656"/>
                  <a:pt x="68246" y="70660"/>
                  <a:pt x="68176" y="70667"/>
                </a:cubicBezTo>
                <a:cubicBezTo>
                  <a:pt x="67157" y="70788"/>
                  <a:pt x="66154" y="71151"/>
                  <a:pt x="65152" y="71462"/>
                </a:cubicBezTo>
                <a:cubicBezTo>
                  <a:pt x="63960" y="71826"/>
                  <a:pt x="63201" y="72060"/>
                  <a:pt x="62664" y="72060"/>
                </a:cubicBezTo>
                <a:cubicBezTo>
                  <a:pt x="61727" y="72060"/>
                  <a:pt x="61469" y="71346"/>
                  <a:pt x="60772" y="69363"/>
                </a:cubicBezTo>
                <a:lnTo>
                  <a:pt x="60772" y="69363"/>
                </a:lnTo>
                <a:cubicBezTo>
                  <a:pt x="61180" y="69747"/>
                  <a:pt x="61467" y="70422"/>
                  <a:pt x="62074" y="70422"/>
                </a:cubicBezTo>
                <a:cubicBezTo>
                  <a:pt x="62180" y="70422"/>
                  <a:pt x="62295" y="70402"/>
                  <a:pt x="62422" y="70356"/>
                </a:cubicBezTo>
                <a:cubicBezTo>
                  <a:pt x="63925" y="69769"/>
                  <a:pt x="65359" y="68957"/>
                  <a:pt x="66897" y="68455"/>
                </a:cubicBezTo>
                <a:cubicBezTo>
                  <a:pt x="68660" y="67868"/>
                  <a:pt x="69732" y="66209"/>
                  <a:pt x="71391" y="65639"/>
                </a:cubicBezTo>
                <a:cubicBezTo>
                  <a:pt x="73706" y="64844"/>
                  <a:pt x="76713" y="61716"/>
                  <a:pt x="76852" y="59383"/>
                </a:cubicBezTo>
                <a:cubicBezTo>
                  <a:pt x="76834" y="59072"/>
                  <a:pt x="76713" y="58778"/>
                  <a:pt x="76506" y="58553"/>
                </a:cubicBezTo>
                <a:cubicBezTo>
                  <a:pt x="75918" y="57810"/>
                  <a:pt x="75279" y="57153"/>
                  <a:pt x="74294" y="56894"/>
                </a:cubicBezTo>
                <a:cubicBezTo>
                  <a:pt x="73724" y="56739"/>
                  <a:pt x="73378" y="56151"/>
                  <a:pt x="73516" y="55581"/>
                </a:cubicBezTo>
                <a:cubicBezTo>
                  <a:pt x="73547" y="55481"/>
                  <a:pt x="73596" y="55443"/>
                  <a:pt x="73658" y="55443"/>
                </a:cubicBezTo>
                <a:cubicBezTo>
                  <a:pt x="73842" y="55443"/>
                  <a:pt x="74139" y="55775"/>
                  <a:pt x="74398" y="55788"/>
                </a:cubicBezTo>
                <a:cubicBezTo>
                  <a:pt x="75366" y="55855"/>
                  <a:pt x="76333" y="56083"/>
                  <a:pt x="77301" y="56083"/>
                </a:cubicBezTo>
                <a:cubicBezTo>
                  <a:pt x="77336" y="56083"/>
                  <a:pt x="77370" y="56083"/>
                  <a:pt x="77405" y="56082"/>
                </a:cubicBezTo>
                <a:cubicBezTo>
                  <a:pt x="77727" y="56077"/>
                  <a:pt x="78047" y="56073"/>
                  <a:pt x="78365" y="56073"/>
                </a:cubicBezTo>
                <a:cubicBezTo>
                  <a:pt x="81373" y="56073"/>
                  <a:pt x="84145" y="56432"/>
                  <a:pt x="85786" y="59746"/>
                </a:cubicBezTo>
                <a:cubicBezTo>
                  <a:pt x="86136" y="60461"/>
                  <a:pt x="86996" y="61297"/>
                  <a:pt x="88011" y="61297"/>
                </a:cubicBezTo>
                <a:cubicBezTo>
                  <a:pt x="88148" y="61297"/>
                  <a:pt x="88288" y="61282"/>
                  <a:pt x="88430" y="61249"/>
                </a:cubicBezTo>
                <a:cubicBezTo>
                  <a:pt x="88585" y="61214"/>
                  <a:pt x="88707" y="61197"/>
                  <a:pt x="88805" y="61197"/>
                </a:cubicBezTo>
                <a:cubicBezTo>
                  <a:pt x="89186" y="61197"/>
                  <a:pt x="89184" y="61451"/>
                  <a:pt x="89225" y="61837"/>
                </a:cubicBezTo>
                <a:cubicBezTo>
                  <a:pt x="89830" y="66554"/>
                  <a:pt x="91990" y="70685"/>
                  <a:pt x="94133" y="74832"/>
                </a:cubicBezTo>
                <a:cubicBezTo>
                  <a:pt x="94475" y="75487"/>
                  <a:pt x="94875" y="75911"/>
                  <a:pt x="95290" y="75911"/>
                </a:cubicBezTo>
                <a:cubicBezTo>
                  <a:pt x="95652" y="75911"/>
                  <a:pt x="96025" y="75588"/>
                  <a:pt x="96380" y="74815"/>
                </a:cubicBezTo>
                <a:cubicBezTo>
                  <a:pt x="96622" y="74297"/>
                  <a:pt x="97036" y="73847"/>
                  <a:pt x="97382" y="73381"/>
                </a:cubicBezTo>
                <a:lnTo>
                  <a:pt x="97538" y="73225"/>
                </a:lnTo>
                <a:cubicBezTo>
                  <a:pt x="98212" y="71618"/>
                  <a:pt x="98056" y="69993"/>
                  <a:pt x="97831" y="68317"/>
                </a:cubicBezTo>
                <a:cubicBezTo>
                  <a:pt x="97762" y="67833"/>
                  <a:pt x="97589" y="67211"/>
                  <a:pt x="98194" y="67073"/>
                </a:cubicBezTo>
                <a:cubicBezTo>
                  <a:pt x="99784" y="66693"/>
                  <a:pt x="100268" y="65258"/>
                  <a:pt x="101149" y="64187"/>
                </a:cubicBezTo>
                <a:cubicBezTo>
                  <a:pt x="102117" y="63029"/>
                  <a:pt x="103137" y="61629"/>
                  <a:pt x="104243" y="60903"/>
                </a:cubicBezTo>
                <a:cubicBezTo>
                  <a:pt x="104825" y="60515"/>
                  <a:pt x="105739" y="59942"/>
                  <a:pt x="106690" y="59942"/>
                </a:cubicBezTo>
                <a:cubicBezTo>
                  <a:pt x="107432" y="59942"/>
                  <a:pt x="108196" y="60292"/>
                  <a:pt x="108840" y="61353"/>
                </a:cubicBezTo>
                <a:cubicBezTo>
                  <a:pt x="109600" y="62632"/>
                  <a:pt x="110965" y="63565"/>
                  <a:pt x="111017" y="65258"/>
                </a:cubicBezTo>
                <a:cubicBezTo>
                  <a:pt x="111034" y="65777"/>
                  <a:pt x="110793" y="66433"/>
                  <a:pt x="111536" y="66693"/>
                </a:cubicBezTo>
                <a:cubicBezTo>
                  <a:pt x="111822" y="66788"/>
                  <a:pt x="112112" y="66862"/>
                  <a:pt x="112391" y="66862"/>
                </a:cubicBezTo>
                <a:cubicBezTo>
                  <a:pt x="112769" y="66862"/>
                  <a:pt x="113129" y="66727"/>
                  <a:pt x="113437" y="66330"/>
                </a:cubicBezTo>
                <a:cubicBezTo>
                  <a:pt x="113540" y="66205"/>
                  <a:pt x="113700" y="66031"/>
                  <a:pt x="113856" y="66031"/>
                </a:cubicBezTo>
                <a:cubicBezTo>
                  <a:pt x="113960" y="66031"/>
                  <a:pt x="114062" y="66109"/>
                  <a:pt x="114145" y="66330"/>
                </a:cubicBezTo>
                <a:cubicBezTo>
                  <a:pt x="114543" y="67470"/>
                  <a:pt x="114802" y="68663"/>
                  <a:pt x="115286" y="69769"/>
                </a:cubicBezTo>
                <a:cubicBezTo>
                  <a:pt x="116271" y="72033"/>
                  <a:pt x="114940" y="74677"/>
                  <a:pt x="116858" y="76871"/>
                </a:cubicBezTo>
                <a:cubicBezTo>
                  <a:pt x="118241" y="78461"/>
                  <a:pt x="118362" y="80915"/>
                  <a:pt x="119900" y="82540"/>
                </a:cubicBezTo>
                <a:cubicBezTo>
                  <a:pt x="120401" y="82799"/>
                  <a:pt x="120885" y="83058"/>
                  <a:pt x="121386" y="83300"/>
                </a:cubicBezTo>
                <a:cubicBezTo>
                  <a:pt x="121538" y="83368"/>
                  <a:pt x="121699" y="83403"/>
                  <a:pt x="121846" y="83403"/>
                </a:cubicBezTo>
                <a:cubicBezTo>
                  <a:pt x="122184" y="83403"/>
                  <a:pt x="122445" y="83219"/>
                  <a:pt x="122337" y="82834"/>
                </a:cubicBezTo>
                <a:cubicBezTo>
                  <a:pt x="121818" y="80915"/>
                  <a:pt x="121991" y="78790"/>
                  <a:pt x="119969" y="77355"/>
                </a:cubicBezTo>
                <a:cubicBezTo>
                  <a:pt x="118414" y="76249"/>
                  <a:pt x="117239" y="74521"/>
                  <a:pt x="117463" y="72378"/>
                </a:cubicBezTo>
                <a:cubicBezTo>
                  <a:pt x="117528" y="71821"/>
                  <a:pt x="116912" y="70437"/>
                  <a:pt x="117695" y="70437"/>
                </a:cubicBezTo>
                <a:cubicBezTo>
                  <a:pt x="117955" y="70437"/>
                  <a:pt x="118371" y="70590"/>
                  <a:pt x="119019" y="70979"/>
                </a:cubicBezTo>
                <a:cubicBezTo>
                  <a:pt x="120194" y="71704"/>
                  <a:pt x="121386" y="72655"/>
                  <a:pt x="121749" y="73605"/>
                </a:cubicBezTo>
                <a:cubicBezTo>
                  <a:pt x="122096" y="74553"/>
                  <a:pt x="122434" y="74868"/>
                  <a:pt x="122776" y="74868"/>
                </a:cubicBezTo>
                <a:cubicBezTo>
                  <a:pt x="123251" y="74868"/>
                  <a:pt x="123732" y="74261"/>
                  <a:pt x="124255" y="73899"/>
                </a:cubicBezTo>
                <a:cubicBezTo>
                  <a:pt x="124531" y="73709"/>
                  <a:pt x="124721" y="73363"/>
                  <a:pt x="125015" y="73208"/>
                </a:cubicBezTo>
                <a:cubicBezTo>
                  <a:pt x="126743" y="72292"/>
                  <a:pt x="127210" y="70961"/>
                  <a:pt x="126743" y="69043"/>
                </a:cubicBezTo>
                <a:cubicBezTo>
                  <a:pt x="126294" y="67159"/>
                  <a:pt x="125292" y="65725"/>
                  <a:pt x="123892" y="64533"/>
                </a:cubicBezTo>
                <a:cubicBezTo>
                  <a:pt x="122596" y="63409"/>
                  <a:pt x="122285" y="62459"/>
                  <a:pt x="123546" y="61059"/>
                </a:cubicBezTo>
                <a:cubicBezTo>
                  <a:pt x="123952" y="60621"/>
                  <a:pt x="124332" y="60388"/>
                  <a:pt x="124705" y="60388"/>
                </a:cubicBezTo>
                <a:cubicBezTo>
                  <a:pt x="124936" y="60388"/>
                  <a:pt x="125164" y="60477"/>
                  <a:pt x="125395" y="60661"/>
                </a:cubicBezTo>
                <a:cubicBezTo>
                  <a:pt x="126000" y="61145"/>
                  <a:pt x="125810" y="61750"/>
                  <a:pt x="125119" y="62234"/>
                </a:cubicBezTo>
                <a:cubicBezTo>
                  <a:pt x="124618" y="62580"/>
                  <a:pt x="124445" y="63219"/>
                  <a:pt x="125050" y="63651"/>
                </a:cubicBezTo>
                <a:cubicBezTo>
                  <a:pt x="125442" y="63952"/>
                  <a:pt x="125858" y="64171"/>
                  <a:pt x="126268" y="64171"/>
                </a:cubicBezTo>
                <a:cubicBezTo>
                  <a:pt x="126635" y="64171"/>
                  <a:pt x="126996" y="63996"/>
                  <a:pt x="127331" y="63547"/>
                </a:cubicBezTo>
                <a:cubicBezTo>
                  <a:pt x="127694" y="63046"/>
                  <a:pt x="128247" y="62407"/>
                  <a:pt x="127469" y="61940"/>
                </a:cubicBezTo>
                <a:cubicBezTo>
                  <a:pt x="126398" y="61318"/>
                  <a:pt x="127037" y="61042"/>
                  <a:pt x="127590" y="60696"/>
                </a:cubicBezTo>
                <a:cubicBezTo>
                  <a:pt x="130061" y="59210"/>
                  <a:pt x="133449" y="59106"/>
                  <a:pt x="134693" y="55788"/>
                </a:cubicBezTo>
                <a:cubicBezTo>
                  <a:pt x="135298" y="54146"/>
                  <a:pt x="136093" y="52591"/>
                  <a:pt x="135851" y="50725"/>
                </a:cubicBezTo>
                <a:cubicBezTo>
                  <a:pt x="135522" y="48288"/>
                  <a:pt x="133932" y="46629"/>
                  <a:pt x="132498" y="44918"/>
                </a:cubicBezTo>
                <a:cubicBezTo>
                  <a:pt x="131772" y="44054"/>
                  <a:pt x="131859" y="43622"/>
                  <a:pt x="132775" y="43173"/>
                </a:cubicBezTo>
                <a:cubicBezTo>
                  <a:pt x="133120" y="43017"/>
                  <a:pt x="133397" y="42793"/>
                  <a:pt x="133362" y="42378"/>
                </a:cubicBezTo>
                <a:cubicBezTo>
                  <a:pt x="133345" y="41980"/>
                  <a:pt x="133051" y="41635"/>
                  <a:pt x="132671" y="41548"/>
                </a:cubicBezTo>
                <a:cubicBezTo>
                  <a:pt x="132227" y="41462"/>
                  <a:pt x="131713" y="41297"/>
                  <a:pt x="131292" y="41297"/>
                </a:cubicBezTo>
                <a:cubicBezTo>
                  <a:pt x="131122" y="41297"/>
                  <a:pt x="130968" y="41323"/>
                  <a:pt x="130839" y="41393"/>
                </a:cubicBezTo>
                <a:cubicBezTo>
                  <a:pt x="130667" y="41486"/>
                  <a:pt x="130517" y="41524"/>
                  <a:pt x="130385" y="41524"/>
                </a:cubicBezTo>
                <a:cubicBezTo>
                  <a:pt x="129751" y="41524"/>
                  <a:pt x="129496" y="40648"/>
                  <a:pt x="128935" y="40648"/>
                </a:cubicBezTo>
                <a:cubicBezTo>
                  <a:pt x="128871" y="40648"/>
                  <a:pt x="128804" y="40659"/>
                  <a:pt x="128731" y="40684"/>
                </a:cubicBezTo>
                <a:cubicBezTo>
                  <a:pt x="129025" y="40425"/>
                  <a:pt x="129336" y="40166"/>
                  <a:pt x="129612" y="39889"/>
                </a:cubicBezTo>
                <a:cubicBezTo>
                  <a:pt x="129699" y="39786"/>
                  <a:pt x="129768" y="39647"/>
                  <a:pt x="129802" y="39509"/>
                </a:cubicBezTo>
                <a:cubicBezTo>
                  <a:pt x="129896" y="39229"/>
                  <a:pt x="130059" y="38963"/>
                  <a:pt x="130355" y="38963"/>
                </a:cubicBezTo>
                <a:cubicBezTo>
                  <a:pt x="130388" y="38963"/>
                  <a:pt x="130423" y="38966"/>
                  <a:pt x="130459" y="38973"/>
                </a:cubicBezTo>
                <a:cubicBezTo>
                  <a:pt x="130822" y="39025"/>
                  <a:pt x="130718" y="39405"/>
                  <a:pt x="130753" y="39665"/>
                </a:cubicBezTo>
                <a:cubicBezTo>
                  <a:pt x="130885" y="40368"/>
                  <a:pt x="131150" y="40680"/>
                  <a:pt x="131522" y="40680"/>
                </a:cubicBezTo>
                <a:cubicBezTo>
                  <a:pt x="131781" y="40680"/>
                  <a:pt x="132092" y="40529"/>
                  <a:pt x="132446" y="40252"/>
                </a:cubicBezTo>
                <a:cubicBezTo>
                  <a:pt x="132816" y="39963"/>
                  <a:pt x="133198" y="39825"/>
                  <a:pt x="133552" y="39825"/>
                </a:cubicBezTo>
                <a:cubicBezTo>
                  <a:pt x="134190" y="39825"/>
                  <a:pt x="134735" y="40276"/>
                  <a:pt x="134935" y="41099"/>
                </a:cubicBezTo>
                <a:cubicBezTo>
                  <a:pt x="135004" y="41410"/>
                  <a:pt x="135246" y="41911"/>
                  <a:pt x="135436" y="41928"/>
                </a:cubicBezTo>
                <a:cubicBezTo>
                  <a:pt x="136836" y="42067"/>
                  <a:pt x="137130" y="43259"/>
                  <a:pt x="137441" y="44192"/>
                </a:cubicBezTo>
                <a:cubicBezTo>
                  <a:pt x="137757" y="45176"/>
                  <a:pt x="138205" y="45491"/>
                  <a:pt x="138710" y="45491"/>
                </a:cubicBezTo>
                <a:cubicBezTo>
                  <a:pt x="139226" y="45491"/>
                  <a:pt x="139803" y="45163"/>
                  <a:pt x="140361" y="44884"/>
                </a:cubicBezTo>
                <a:cubicBezTo>
                  <a:pt x="141813" y="44175"/>
                  <a:pt x="140586" y="43363"/>
                  <a:pt x="140327" y="42654"/>
                </a:cubicBezTo>
                <a:cubicBezTo>
                  <a:pt x="140188" y="42188"/>
                  <a:pt x="139739" y="41773"/>
                  <a:pt x="139324" y="41479"/>
                </a:cubicBezTo>
                <a:cubicBezTo>
                  <a:pt x="137717" y="40356"/>
                  <a:pt x="137648" y="38921"/>
                  <a:pt x="138305" y="37245"/>
                </a:cubicBezTo>
                <a:cubicBezTo>
                  <a:pt x="138533" y="36644"/>
                  <a:pt x="138753" y="36160"/>
                  <a:pt x="139216" y="36160"/>
                </a:cubicBezTo>
                <a:cubicBezTo>
                  <a:pt x="139418" y="36160"/>
                  <a:pt x="139666" y="36252"/>
                  <a:pt x="139981" y="36468"/>
                </a:cubicBezTo>
                <a:cubicBezTo>
                  <a:pt x="140121" y="36569"/>
                  <a:pt x="140268" y="36617"/>
                  <a:pt x="140413" y="36617"/>
                </a:cubicBezTo>
                <a:cubicBezTo>
                  <a:pt x="140661" y="36617"/>
                  <a:pt x="140902" y="36477"/>
                  <a:pt x="141087" y="36226"/>
                </a:cubicBezTo>
                <a:cubicBezTo>
                  <a:pt x="142573" y="34255"/>
                  <a:pt x="142850" y="29797"/>
                  <a:pt x="141640" y="27706"/>
                </a:cubicBezTo>
                <a:cubicBezTo>
                  <a:pt x="141485" y="27447"/>
                  <a:pt x="141104" y="27187"/>
                  <a:pt x="141398" y="26807"/>
                </a:cubicBezTo>
                <a:lnTo>
                  <a:pt x="141398" y="26807"/>
                </a:lnTo>
                <a:cubicBezTo>
                  <a:pt x="141623" y="26997"/>
                  <a:pt x="141917" y="27153"/>
                  <a:pt x="142072" y="27395"/>
                </a:cubicBezTo>
                <a:cubicBezTo>
                  <a:pt x="142988" y="28812"/>
                  <a:pt x="143869" y="30229"/>
                  <a:pt x="144733" y="31663"/>
                </a:cubicBezTo>
                <a:cubicBezTo>
                  <a:pt x="144984" y="32062"/>
                  <a:pt x="145261" y="32460"/>
                  <a:pt x="145713" y="32460"/>
                </a:cubicBezTo>
                <a:cubicBezTo>
                  <a:pt x="145790" y="32460"/>
                  <a:pt x="145872" y="32449"/>
                  <a:pt x="145960" y="32424"/>
                </a:cubicBezTo>
                <a:cubicBezTo>
                  <a:pt x="146323" y="32320"/>
                  <a:pt x="146825" y="32043"/>
                  <a:pt x="146928" y="31750"/>
                </a:cubicBezTo>
                <a:cubicBezTo>
                  <a:pt x="147118" y="31197"/>
                  <a:pt x="146496" y="30972"/>
                  <a:pt x="146151" y="30644"/>
                </a:cubicBezTo>
                <a:cubicBezTo>
                  <a:pt x="145805" y="30298"/>
                  <a:pt x="144889" y="29935"/>
                  <a:pt x="145511" y="29348"/>
                </a:cubicBezTo>
                <a:cubicBezTo>
                  <a:pt x="146220" y="28674"/>
                  <a:pt x="145701" y="28363"/>
                  <a:pt x="145373" y="27982"/>
                </a:cubicBezTo>
                <a:cubicBezTo>
                  <a:pt x="144924" y="27464"/>
                  <a:pt x="144353" y="27049"/>
                  <a:pt x="143904" y="26513"/>
                </a:cubicBezTo>
                <a:cubicBezTo>
                  <a:pt x="142452" y="24803"/>
                  <a:pt x="140309" y="24008"/>
                  <a:pt x="138927" y="23455"/>
                </a:cubicBezTo>
                <a:cubicBezTo>
                  <a:pt x="137233" y="22781"/>
                  <a:pt x="135350" y="23368"/>
                  <a:pt x="133794" y="22349"/>
                </a:cubicBezTo>
                <a:cubicBezTo>
                  <a:pt x="133621" y="22228"/>
                  <a:pt x="133120" y="22141"/>
                  <a:pt x="133379" y="21934"/>
                </a:cubicBezTo>
                <a:cubicBezTo>
                  <a:pt x="134416" y="21156"/>
                  <a:pt x="134192" y="19843"/>
                  <a:pt x="134814" y="18910"/>
                </a:cubicBezTo>
                <a:cubicBezTo>
                  <a:pt x="135183" y="18357"/>
                  <a:pt x="137525" y="17996"/>
                  <a:pt x="139389" y="17996"/>
                </a:cubicBezTo>
                <a:cubicBezTo>
                  <a:pt x="140321" y="17996"/>
                  <a:pt x="141133" y="18086"/>
                  <a:pt x="141519" y="18287"/>
                </a:cubicBezTo>
                <a:cubicBezTo>
                  <a:pt x="141913" y="18491"/>
                  <a:pt x="142318" y="18567"/>
                  <a:pt x="142722" y="18567"/>
                </a:cubicBezTo>
                <a:cubicBezTo>
                  <a:pt x="143310" y="18567"/>
                  <a:pt x="143896" y="18407"/>
                  <a:pt x="144440" y="18253"/>
                </a:cubicBezTo>
                <a:cubicBezTo>
                  <a:pt x="145183" y="18028"/>
                  <a:pt x="144301" y="17320"/>
                  <a:pt x="144440" y="16905"/>
                </a:cubicBezTo>
                <a:cubicBezTo>
                  <a:pt x="144595" y="16473"/>
                  <a:pt x="144232" y="15764"/>
                  <a:pt x="144803" y="15626"/>
                </a:cubicBezTo>
                <a:cubicBezTo>
                  <a:pt x="144894" y="15602"/>
                  <a:pt x="144986" y="15590"/>
                  <a:pt x="145078" y="15590"/>
                </a:cubicBezTo>
                <a:cubicBezTo>
                  <a:pt x="145503" y="15590"/>
                  <a:pt x="145922" y="15838"/>
                  <a:pt x="146306" y="16179"/>
                </a:cubicBezTo>
                <a:cubicBezTo>
                  <a:pt x="146709" y="16532"/>
                  <a:pt x="147171" y="16997"/>
                  <a:pt x="147617" y="16997"/>
                </a:cubicBezTo>
                <a:cubicBezTo>
                  <a:pt x="147935" y="16997"/>
                  <a:pt x="148244" y="16760"/>
                  <a:pt x="148518" y="16075"/>
                </a:cubicBezTo>
                <a:cubicBezTo>
                  <a:pt x="148584" y="15900"/>
                  <a:pt x="148692" y="15801"/>
                  <a:pt x="148828" y="15801"/>
                </a:cubicBezTo>
                <a:cubicBezTo>
                  <a:pt x="148906" y="15801"/>
                  <a:pt x="148994" y="15833"/>
                  <a:pt x="149088" y="15903"/>
                </a:cubicBezTo>
                <a:cubicBezTo>
                  <a:pt x="149348" y="16110"/>
                  <a:pt x="149348" y="16335"/>
                  <a:pt x="149192" y="16646"/>
                </a:cubicBezTo>
                <a:cubicBezTo>
                  <a:pt x="148743" y="17596"/>
                  <a:pt x="147965" y="18547"/>
                  <a:pt x="147965" y="19497"/>
                </a:cubicBezTo>
                <a:cubicBezTo>
                  <a:pt x="147931" y="21122"/>
                  <a:pt x="148708" y="22677"/>
                  <a:pt x="150022" y="23627"/>
                </a:cubicBezTo>
                <a:cubicBezTo>
                  <a:pt x="151231" y="24561"/>
                  <a:pt x="152631" y="25269"/>
                  <a:pt x="153582" y="26513"/>
                </a:cubicBezTo>
                <a:cubicBezTo>
                  <a:pt x="153835" y="26852"/>
                  <a:pt x="154112" y="27339"/>
                  <a:pt x="154580" y="27339"/>
                </a:cubicBezTo>
                <a:cubicBezTo>
                  <a:pt x="154686" y="27339"/>
                  <a:pt x="154802" y="27314"/>
                  <a:pt x="154930" y="27257"/>
                </a:cubicBezTo>
                <a:cubicBezTo>
                  <a:pt x="155621" y="26928"/>
                  <a:pt x="155673" y="26271"/>
                  <a:pt x="155604" y="25615"/>
                </a:cubicBezTo>
                <a:cubicBezTo>
                  <a:pt x="155448" y="24025"/>
                  <a:pt x="155863" y="22435"/>
                  <a:pt x="154739" y="20845"/>
                </a:cubicBezTo>
                <a:cubicBezTo>
                  <a:pt x="154065" y="19877"/>
                  <a:pt x="153772" y="18823"/>
                  <a:pt x="152406" y="18737"/>
                </a:cubicBezTo>
                <a:cubicBezTo>
                  <a:pt x="152044" y="18720"/>
                  <a:pt x="151940" y="18478"/>
                  <a:pt x="151888" y="18201"/>
                </a:cubicBezTo>
                <a:cubicBezTo>
                  <a:pt x="151820" y="17931"/>
                  <a:pt x="151918" y="17578"/>
                  <a:pt x="152229" y="17578"/>
                </a:cubicBezTo>
                <a:cubicBezTo>
                  <a:pt x="152236" y="17578"/>
                  <a:pt x="152243" y="17579"/>
                  <a:pt x="152251" y="17579"/>
                </a:cubicBezTo>
                <a:cubicBezTo>
                  <a:pt x="152284" y="17581"/>
                  <a:pt x="152317" y="17582"/>
                  <a:pt x="152350" y="17582"/>
                </a:cubicBezTo>
                <a:cubicBezTo>
                  <a:pt x="153000" y="17582"/>
                  <a:pt x="153628" y="17254"/>
                  <a:pt x="154277" y="17254"/>
                </a:cubicBezTo>
                <a:cubicBezTo>
                  <a:pt x="154558" y="17254"/>
                  <a:pt x="154844" y="17316"/>
                  <a:pt x="155137" y="17493"/>
                </a:cubicBezTo>
                <a:cubicBezTo>
                  <a:pt x="155393" y="17649"/>
                  <a:pt x="155627" y="17726"/>
                  <a:pt x="155836" y="17726"/>
                </a:cubicBezTo>
                <a:cubicBezTo>
                  <a:pt x="156249" y="17726"/>
                  <a:pt x="156566" y="17427"/>
                  <a:pt x="156761" y="16853"/>
                </a:cubicBezTo>
                <a:cubicBezTo>
                  <a:pt x="157072" y="15920"/>
                  <a:pt x="157954" y="15505"/>
                  <a:pt x="158662" y="15039"/>
                </a:cubicBezTo>
                <a:cubicBezTo>
                  <a:pt x="158771" y="14969"/>
                  <a:pt x="158912" y="14953"/>
                  <a:pt x="159064" y="14953"/>
                </a:cubicBezTo>
                <a:cubicBezTo>
                  <a:pt x="159192" y="14953"/>
                  <a:pt x="159327" y="14964"/>
                  <a:pt x="159458" y="14964"/>
                </a:cubicBezTo>
                <a:cubicBezTo>
                  <a:pt x="159792" y="14964"/>
                  <a:pt x="160100" y="14892"/>
                  <a:pt x="160183" y="14382"/>
                </a:cubicBezTo>
                <a:cubicBezTo>
                  <a:pt x="160304" y="13501"/>
                  <a:pt x="159475" y="13310"/>
                  <a:pt x="158887" y="12965"/>
                </a:cubicBezTo>
                <a:cubicBezTo>
                  <a:pt x="158662" y="12827"/>
                  <a:pt x="158334" y="12550"/>
                  <a:pt x="158351" y="12395"/>
                </a:cubicBezTo>
                <a:cubicBezTo>
                  <a:pt x="158404" y="12154"/>
                  <a:pt x="158582" y="12097"/>
                  <a:pt x="158776" y="12097"/>
                </a:cubicBezTo>
                <a:cubicBezTo>
                  <a:pt x="158903" y="12097"/>
                  <a:pt x="159037" y="12122"/>
                  <a:pt x="159146" y="12135"/>
                </a:cubicBezTo>
                <a:cubicBezTo>
                  <a:pt x="160460" y="12308"/>
                  <a:pt x="161652" y="12999"/>
                  <a:pt x="163017" y="12999"/>
                </a:cubicBezTo>
                <a:cubicBezTo>
                  <a:pt x="163570" y="12999"/>
                  <a:pt x="163795" y="12913"/>
                  <a:pt x="164002" y="12274"/>
                </a:cubicBezTo>
                <a:cubicBezTo>
                  <a:pt x="164745" y="10182"/>
                  <a:pt x="163311" y="10010"/>
                  <a:pt x="161998" y="9923"/>
                </a:cubicBezTo>
                <a:cubicBezTo>
                  <a:pt x="160218" y="9820"/>
                  <a:pt x="158438" y="9543"/>
                  <a:pt x="156710" y="9076"/>
                </a:cubicBezTo>
                <a:cubicBezTo>
                  <a:pt x="153313" y="8169"/>
                  <a:pt x="149984" y="6872"/>
                  <a:pt x="146431" y="6872"/>
                </a:cubicBezTo>
                <a:cubicBezTo>
                  <a:pt x="145249" y="6872"/>
                  <a:pt x="144041" y="7016"/>
                  <a:pt x="142798" y="7366"/>
                </a:cubicBezTo>
                <a:cubicBezTo>
                  <a:pt x="142441" y="7468"/>
                  <a:pt x="142044" y="7507"/>
                  <a:pt x="141624" y="7507"/>
                </a:cubicBezTo>
                <a:cubicBezTo>
                  <a:pt x="140475" y="7507"/>
                  <a:pt x="139148" y="7211"/>
                  <a:pt x="137959" y="7072"/>
                </a:cubicBezTo>
                <a:cubicBezTo>
                  <a:pt x="135760" y="6810"/>
                  <a:pt x="133765" y="5577"/>
                  <a:pt x="131513" y="5577"/>
                </a:cubicBezTo>
                <a:cubicBezTo>
                  <a:pt x="131235" y="5577"/>
                  <a:pt x="130953" y="5596"/>
                  <a:pt x="130666" y="5637"/>
                </a:cubicBezTo>
                <a:cubicBezTo>
                  <a:pt x="130197" y="5701"/>
                  <a:pt x="129713" y="5752"/>
                  <a:pt x="129231" y="5752"/>
                </a:cubicBezTo>
                <a:cubicBezTo>
                  <a:pt x="128525" y="5752"/>
                  <a:pt x="127823" y="5641"/>
                  <a:pt x="127175" y="5292"/>
                </a:cubicBezTo>
                <a:cubicBezTo>
                  <a:pt x="124583" y="3857"/>
                  <a:pt x="121352" y="4808"/>
                  <a:pt x="118811" y="3097"/>
                </a:cubicBezTo>
                <a:cubicBezTo>
                  <a:pt x="118623" y="2965"/>
                  <a:pt x="118385" y="2894"/>
                  <a:pt x="118144" y="2894"/>
                </a:cubicBezTo>
                <a:cubicBezTo>
                  <a:pt x="117786" y="2894"/>
                  <a:pt x="117421" y="3050"/>
                  <a:pt x="117204" y="3391"/>
                </a:cubicBezTo>
                <a:cubicBezTo>
                  <a:pt x="116737" y="4117"/>
                  <a:pt x="117601" y="4134"/>
                  <a:pt x="117930" y="4462"/>
                </a:cubicBezTo>
                <a:cubicBezTo>
                  <a:pt x="118103" y="4670"/>
                  <a:pt x="118154" y="4946"/>
                  <a:pt x="118068" y="5188"/>
                </a:cubicBezTo>
                <a:cubicBezTo>
                  <a:pt x="117958" y="5398"/>
                  <a:pt x="116241" y="5510"/>
                  <a:pt x="114740" y="5510"/>
                </a:cubicBezTo>
                <a:cubicBezTo>
                  <a:pt x="113645" y="5510"/>
                  <a:pt x="112664" y="5450"/>
                  <a:pt x="112503" y="5326"/>
                </a:cubicBezTo>
                <a:cubicBezTo>
                  <a:pt x="111242" y="4410"/>
                  <a:pt x="109825" y="3719"/>
                  <a:pt x="108321" y="3287"/>
                </a:cubicBezTo>
                <a:cubicBezTo>
                  <a:pt x="108108" y="3224"/>
                  <a:pt x="107902" y="3198"/>
                  <a:pt x="107703" y="3198"/>
                </a:cubicBezTo>
                <a:cubicBezTo>
                  <a:pt x="106742" y="3198"/>
                  <a:pt x="105934" y="3807"/>
                  <a:pt x="105084" y="3807"/>
                </a:cubicBezTo>
                <a:cubicBezTo>
                  <a:pt x="105000" y="3807"/>
                  <a:pt x="104915" y="3801"/>
                  <a:pt x="104830" y="3788"/>
                </a:cubicBezTo>
                <a:cubicBezTo>
                  <a:pt x="102083" y="3391"/>
                  <a:pt x="99266" y="3909"/>
                  <a:pt x="96760" y="1559"/>
                </a:cubicBezTo>
                <a:cubicBezTo>
                  <a:pt x="95295" y="185"/>
                  <a:pt x="93272" y="50"/>
                  <a:pt x="91223" y="50"/>
                </a:cubicBezTo>
                <a:cubicBezTo>
                  <a:pt x="90718" y="50"/>
                  <a:pt x="90212" y="58"/>
                  <a:pt x="89713" y="58"/>
                </a:cubicBezTo>
                <a:cubicBezTo>
                  <a:pt x="89152" y="58"/>
                  <a:pt x="88600" y="48"/>
                  <a:pt x="88067" y="4"/>
                </a:cubicBezTo>
                <a:cubicBezTo>
                  <a:pt x="88037" y="2"/>
                  <a:pt x="88007" y="1"/>
                  <a:pt x="879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40"/>
          <p:cNvSpPr txBox="1"/>
          <p:nvPr>
            <p:ph type="title"/>
          </p:nvPr>
        </p:nvSpPr>
        <p:spPr>
          <a:xfrm>
            <a:off x="4078875" y="2321750"/>
            <a:ext cx="451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Ancora più vicino..</a:t>
            </a:r>
            <a:r>
              <a:rPr lang="en" sz="3300"/>
              <a:t>.</a:t>
            </a:r>
            <a:endParaRPr sz="3300"/>
          </a:p>
        </p:txBody>
      </p:sp>
      <p:grpSp>
        <p:nvGrpSpPr>
          <p:cNvPr id="3018" name="Google Shape;3018;p40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3019" name="Google Shape;3019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0" name="Google Shape;3020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21" name="Google Shape;3021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9" name="Google Shape;3029;p40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3030" name="Google Shape;3030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1" name="Google Shape;3031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2" name="Google Shape;3032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0" name="Google Shape;3040;p40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3041" name="Google Shape;3041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2" name="Google Shape;3042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43" name="Google Shape;3043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1" name="Google Shape;3051;p40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3052" name="Google Shape;3052;p40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3" name="Google Shape;3053;p40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054" name="Google Shape;3054;p40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40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40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40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40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40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40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40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62" name="Google Shape;3062;p40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3063" name="Google Shape;3063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4" name="Google Shape;3064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5" name="Google Shape;3065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073" name="Google Shape;3073;p40"/>
          <p:cNvCxnSpPr/>
          <p:nvPr/>
        </p:nvCxnSpPr>
        <p:spPr>
          <a:xfrm flipH="1">
            <a:off x="4555325" y="3527200"/>
            <a:ext cx="2515800" cy="21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074" name="Google Shape;3074;p40"/>
          <p:cNvSpPr txBox="1"/>
          <p:nvPr>
            <p:ph type="title"/>
          </p:nvPr>
        </p:nvSpPr>
        <p:spPr>
          <a:xfrm>
            <a:off x="2384775" y="3683475"/>
            <a:ext cx="451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Italia</a:t>
            </a:r>
            <a:endParaRPr i="1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situazione in alcune città italiane</a:t>
            </a:r>
            <a:endParaRPr/>
          </a:p>
        </p:txBody>
      </p:sp>
      <p:grpSp>
        <p:nvGrpSpPr>
          <p:cNvPr id="3080" name="Google Shape;3080;p41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081" name="Google Shape;3081;p4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2" name="Google Shape;3082;p4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83" name="Google Shape;3083;p4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4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4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4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4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4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4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4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91" name="Google Shape;3091;p41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092" name="Google Shape;3092;p4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3" name="Google Shape;3093;p4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94" name="Google Shape;3094;p4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4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4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4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4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4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4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4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102" name="Google Shape;31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50" y="1507850"/>
            <a:ext cx="64526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6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sono distribuiti i dati</a:t>
            </a:r>
            <a:r>
              <a:rPr lang="en"/>
              <a:t>?</a:t>
            </a:r>
            <a:endParaRPr/>
          </a:p>
        </p:txBody>
      </p:sp>
      <p:grpSp>
        <p:nvGrpSpPr>
          <p:cNvPr id="3108" name="Google Shape;3108;p42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109" name="Google Shape;3109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0" name="Google Shape;3110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11" name="Google Shape;3111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19" name="Google Shape;3119;p42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120" name="Google Shape;3120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1" name="Google Shape;3121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22" name="Google Shape;3122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130" name="Google Shape;31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46000"/>
              </a:srgbClr>
            </a:outerShdw>
          </a:effectLst>
        </p:spPr>
      </p:pic>
      <p:pic>
        <p:nvPicPr>
          <p:cNvPr id="3131" name="Google Shape;313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6" name="Google Shape;3136;p43"/>
          <p:cNvGrpSpPr/>
          <p:nvPr/>
        </p:nvGrpSpPr>
        <p:grpSpPr>
          <a:xfrm>
            <a:off x="4964847" y="3102264"/>
            <a:ext cx="3828448" cy="1846397"/>
            <a:chOff x="233350" y="949250"/>
            <a:chExt cx="7137300" cy="3802300"/>
          </a:xfrm>
        </p:grpSpPr>
        <p:sp>
          <p:nvSpPr>
            <p:cNvPr id="3137" name="Google Shape;3137;p43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3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3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3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3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3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3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3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3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3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3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3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3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3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3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3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3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3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3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3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3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3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3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3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3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3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3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3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3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3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3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3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3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3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3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3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3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3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3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3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3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3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3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3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3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3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3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3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3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3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3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8" name="Google Shape;3188;p43"/>
          <p:cNvSpPr txBox="1"/>
          <p:nvPr>
            <p:ph type="title"/>
          </p:nvPr>
        </p:nvSpPr>
        <p:spPr>
          <a:xfrm>
            <a:off x="4020850" y="2477763"/>
            <a:ext cx="483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Analizziamo alcune tematiche</a:t>
            </a:r>
            <a:endParaRPr sz="2900"/>
          </a:p>
        </p:txBody>
      </p:sp>
      <p:grpSp>
        <p:nvGrpSpPr>
          <p:cNvPr id="3189" name="Google Shape;3189;p43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3190" name="Google Shape;3190;p4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1" name="Google Shape;3191;p4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92" name="Google Shape;3192;p4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4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4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4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4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4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4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4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0" name="Google Shape;3200;p43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3201" name="Google Shape;3201;p4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2" name="Google Shape;3202;p4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03" name="Google Shape;3203;p4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4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4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4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4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4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4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4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11" name="Google Shape;3211;p43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3212" name="Google Shape;3212;p4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3" name="Google Shape;3213;p4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14" name="Google Shape;3214;p4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4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4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4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4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4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4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4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22" name="Google Shape;3222;p43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3223" name="Google Shape;3223;p43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4" name="Google Shape;3224;p43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25" name="Google Shape;3225;p43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43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43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43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43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43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43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43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33" name="Google Shape;3233;p43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3234" name="Google Shape;3234;p4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5" name="Google Shape;3235;p4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36" name="Google Shape;3236;p4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4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4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4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4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4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4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4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26"/>
          <p:cNvSpPr txBox="1"/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 di iniziare…</a:t>
            </a:r>
            <a:endParaRPr/>
          </a:p>
        </p:txBody>
      </p:sp>
      <p:grpSp>
        <p:nvGrpSpPr>
          <p:cNvPr id="2329" name="Google Shape;2329;p26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330" name="Google Shape;2330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1" name="Google Shape;2331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32" name="Google Shape;2332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0" name="Google Shape;2340;p26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341" name="Google Shape;2341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2" name="Google Shape;2342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51" name="Google Shape;2351;p26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352" name="Google Shape;2352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2" name="Google Shape;2362;p26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363" name="Google Shape;2363;p26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4" name="Google Shape;2364;p26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365" name="Google Shape;2365;p26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26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26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26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26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26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26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26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3" name="Google Shape;2373;p26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374" name="Google Shape;2374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5" name="Google Shape;2375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76" name="Google Shape;2376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7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spende di più</a:t>
            </a:r>
            <a:r>
              <a:rPr lang="en"/>
              <a:t>?</a:t>
            </a:r>
            <a:endParaRPr/>
          </a:p>
        </p:txBody>
      </p:sp>
      <p:grpSp>
        <p:nvGrpSpPr>
          <p:cNvPr id="3249" name="Google Shape;3249;p44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250" name="Google Shape;3250;p4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1" name="Google Shape;3251;p4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52" name="Google Shape;3252;p4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4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4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4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4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4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4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4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60" name="Google Shape;3260;p44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261" name="Google Shape;3261;p4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2" name="Google Shape;3262;p4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63" name="Google Shape;3263;p4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4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4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4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4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4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4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4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71" name="Google Shape;3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2264875"/>
            <a:ext cx="2260425" cy="202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3272" name="Google Shape;327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987" y="2287363"/>
            <a:ext cx="2260425" cy="200739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3273" name="Google Shape;327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730" y="2276125"/>
            <a:ext cx="2302021" cy="202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3274" name="Google Shape;3274;p44"/>
          <p:cNvSpPr txBox="1"/>
          <p:nvPr/>
        </p:nvSpPr>
        <p:spPr>
          <a:xfrm>
            <a:off x="728500" y="1721825"/>
            <a:ext cx="2245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Cibo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75" name="Google Shape;3275;p44"/>
          <p:cNvSpPr txBox="1"/>
          <p:nvPr/>
        </p:nvSpPr>
        <p:spPr>
          <a:xfrm>
            <a:off x="3449400" y="1721825"/>
            <a:ext cx="2245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Trasporto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76" name="Google Shape;3276;p44"/>
          <p:cNvSpPr txBox="1"/>
          <p:nvPr/>
        </p:nvSpPr>
        <p:spPr>
          <a:xfrm>
            <a:off x="6128725" y="1721825"/>
            <a:ext cx="2245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Abitazione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paga di più le “bollette”?</a:t>
            </a:r>
            <a:endParaRPr/>
          </a:p>
        </p:txBody>
      </p:sp>
      <p:grpSp>
        <p:nvGrpSpPr>
          <p:cNvPr id="3282" name="Google Shape;3282;p45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283" name="Google Shape;3283;p4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4" name="Google Shape;3284;p4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5" name="Google Shape;3285;p4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4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4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4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4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4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4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4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3" name="Google Shape;3293;p45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294" name="Google Shape;3294;p4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5" name="Google Shape;3295;p4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96" name="Google Shape;3296;p4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4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4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4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4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4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4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4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304" name="Google Shape;3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637" y="1376774"/>
            <a:ext cx="5484724" cy="3129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L’istruzione</a:t>
            </a:r>
            <a:endParaRPr/>
          </a:p>
        </p:txBody>
      </p:sp>
      <p:grpSp>
        <p:nvGrpSpPr>
          <p:cNvPr id="3310" name="Google Shape;3310;p46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311" name="Google Shape;3311;p4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2" name="Google Shape;3312;p4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3" name="Google Shape;3313;p4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4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4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4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4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4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4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4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21" name="Google Shape;3321;p46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322" name="Google Shape;3322;p4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3" name="Google Shape;3323;p4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24" name="Google Shape;3324;p4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4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4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4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4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4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4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4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332" name="Google Shape;3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46000"/>
              </a:srgbClr>
            </a:outerShdw>
          </a:effectLst>
        </p:spPr>
      </p:pic>
      <p:pic>
        <p:nvPicPr>
          <p:cNvPr id="3333" name="Google Shape;33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7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 affitti in Italia</a:t>
            </a:r>
            <a:endParaRPr/>
          </a:p>
        </p:txBody>
      </p:sp>
      <p:grpSp>
        <p:nvGrpSpPr>
          <p:cNvPr id="3339" name="Google Shape;3339;p47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340" name="Google Shape;3340;p4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1" name="Google Shape;3341;p4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42" name="Google Shape;3342;p4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4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4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4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4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4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4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4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50" name="Google Shape;3350;p47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351" name="Google Shape;3351;p4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2" name="Google Shape;3352;p4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53" name="Google Shape;3353;p4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4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4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4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4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4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4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4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361" name="Google Shape;3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46000"/>
              </a:srgbClr>
            </a:outerShdw>
          </a:effectLst>
        </p:spPr>
      </p:pic>
      <p:pic>
        <p:nvPicPr>
          <p:cNvPr id="3362" name="Google Shape;33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6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p4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 strumenti abbiamo utilizzato?</a:t>
            </a:r>
            <a:endParaRPr/>
          </a:p>
        </p:txBody>
      </p:sp>
      <p:sp>
        <p:nvSpPr>
          <p:cNvPr id="3368" name="Google Shape;3368;p48"/>
          <p:cNvSpPr txBox="1"/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3369" name="Google Shape;3369;p48"/>
          <p:cNvSpPr txBox="1"/>
          <p:nvPr>
            <p:ph idx="1" type="subTitle"/>
          </p:nvPr>
        </p:nvSpPr>
        <p:spPr>
          <a:xfrm>
            <a:off x="6161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 cui abbiamo eseguito il download del dataset</a:t>
            </a:r>
            <a:endParaRPr sz="1200"/>
          </a:p>
        </p:txBody>
      </p:sp>
      <p:sp>
        <p:nvSpPr>
          <p:cNvPr id="3370" name="Google Shape;3370;p48"/>
          <p:cNvSpPr txBox="1"/>
          <p:nvPr>
            <p:ph idx="2" type="title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3371" name="Google Shape;3371;p48"/>
          <p:cNvSpPr txBox="1"/>
          <p:nvPr>
            <p:ph idx="3" type="subTitle"/>
          </p:nvPr>
        </p:nvSpPr>
        <p:spPr>
          <a:xfrm>
            <a:off x="331542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Libreria di Python necessaria per la conversione e l’analisi del dataset</a:t>
            </a:r>
            <a:endParaRPr sz="1200"/>
          </a:p>
        </p:txBody>
      </p:sp>
      <p:sp>
        <p:nvSpPr>
          <p:cNvPr id="3372" name="Google Shape;3372;p48"/>
          <p:cNvSpPr txBox="1"/>
          <p:nvPr>
            <p:ph idx="6" type="title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</a:t>
            </a:r>
            <a:endParaRPr/>
          </a:p>
        </p:txBody>
      </p:sp>
      <p:sp>
        <p:nvSpPr>
          <p:cNvPr id="3373" name="Google Shape;3373;p48"/>
          <p:cNvSpPr txBox="1"/>
          <p:nvPr>
            <p:ph idx="7" type="subTitle"/>
          </p:nvPr>
        </p:nvSpPr>
        <p:spPr>
          <a:xfrm>
            <a:off x="3315451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Libreria utilizzata per generare i grafici</a:t>
            </a:r>
            <a:endParaRPr sz="1100"/>
          </a:p>
        </p:txBody>
      </p:sp>
      <p:sp>
        <p:nvSpPr>
          <p:cNvPr id="3374" name="Google Shape;3374;p48"/>
          <p:cNvSpPr txBox="1"/>
          <p:nvPr>
            <p:ph idx="8" type="title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Geopandas</a:t>
            </a:r>
            <a:endParaRPr/>
          </a:p>
        </p:txBody>
      </p:sp>
      <p:sp>
        <p:nvSpPr>
          <p:cNvPr id="3375" name="Google Shape;3375;p48"/>
          <p:cNvSpPr txBox="1"/>
          <p:nvPr>
            <p:ph idx="9" type="subTitle"/>
          </p:nvPr>
        </p:nvSpPr>
        <p:spPr>
          <a:xfrm>
            <a:off x="60146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Libreria di Python adatta per l’analisi di dati geospaziali</a:t>
            </a:r>
            <a:endParaRPr sz="1200"/>
          </a:p>
        </p:txBody>
      </p:sp>
      <p:grpSp>
        <p:nvGrpSpPr>
          <p:cNvPr id="3376" name="Google Shape;3376;p48"/>
          <p:cNvGrpSpPr/>
          <p:nvPr/>
        </p:nvGrpSpPr>
        <p:grpSpPr>
          <a:xfrm rot="-8231308">
            <a:off x="8022583" y="-344751"/>
            <a:ext cx="1036931" cy="1278019"/>
            <a:chOff x="9743146" y="2970638"/>
            <a:chExt cx="1446996" cy="1783072"/>
          </a:xfrm>
        </p:grpSpPr>
        <p:sp>
          <p:nvSpPr>
            <p:cNvPr id="3377" name="Google Shape;3377;p4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8" name="Google Shape;3378;p4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79" name="Google Shape;3379;p4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4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4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4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4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4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4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4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87" name="Google Shape;3387;p48"/>
          <p:cNvGrpSpPr/>
          <p:nvPr/>
        </p:nvGrpSpPr>
        <p:grpSpPr>
          <a:xfrm rot="-3578708">
            <a:off x="-611811" y="3347513"/>
            <a:ext cx="1036812" cy="1278018"/>
            <a:chOff x="9743146" y="2970638"/>
            <a:chExt cx="1446996" cy="1783072"/>
          </a:xfrm>
        </p:grpSpPr>
        <p:sp>
          <p:nvSpPr>
            <p:cNvPr id="3388" name="Google Shape;3388;p4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9" name="Google Shape;3389;p4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90" name="Google Shape;3390;p4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4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4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4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4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4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4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4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8" name="Google Shape;3398;p48"/>
          <p:cNvGrpSpPr/>
          <p:nvPr/>
        </p:nvGrpSpPr>
        <p:grpSpPr>
          <a:xfrm rot="615548">
            <a:off x="36932" y="4337774"/>
            <a:ext cx="973328" cy="1199742"/>
            <a:chOff x="9743146" y="2970638"/>
            <a:chExt cx="1446996" cy="1783072"/>
          </a:xfrm>
        </p:grpSpPr>
        <p:sp>
          <p:nvSpPr>
            <p:cNvPr id="3399" name="Google Shape;3399;p4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0" name="Google Shape;3400;p4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401" name="Google Shape;3401;p4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4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4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4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4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4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4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4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09" name="Google Shape;3409;p48"/>
          <p:cNvGrpSpPr/>
          <p:nvPr/>
        </p:nvGrpSpPr>
        <p:grpSpPr>
          <a:xfrm rot="4585466">
            <a:off x="8537329" y="459137"/>
            <a:ext cx="973386" cy="1199678"/>
            <a:chOff x="9743146" y="2970638"/>
            <a:chExt cx="1446996" cy="1783072"/>
          </a:xfrm>
        </p:grpSpPr>
        <p:sp>
          <p:nvSpPr>
            <p:cNvPr id="3410" name="Google Shape;3410;p4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1" name="Google Shape;3411;p4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412" name="Google Shape;3412;p4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20" name="Google Shape;3420;p48"/>
          <p:cNvPicPr preferRelativeResize="0"/>
          <p:nvPr/>
        </p:nvPicPr>
        <p:blipFill rotWithShape="1">
          <a:blip r:embed="rId3">
            <a:alphaModFix/>
          </a:blip>
          <a:srcRect b="0" l="0" r="84205" t="0"/>
          <a:stretch/>
        </p:blipFill>
        <p:spPr>
          <a:xfrm>
            <a:off x="1755625" y="1365750"/>
            <a:ext cx="2342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1" name="Google Shape;342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246" y="1321796"/>
            <a:ext cx="4295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2" name="Google Shape;342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8825" y="1365750"/>
            <a:ext cx="484801" cy="48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3" name="Google Shape;342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3267" y="3111625"/>
            <a:ext cx="97740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p49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Grazie per l’attenzione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27"/>
          <p:cNvSpPr txBox="1"/>
          <p:nvPr>
            <p:ph idx="8" type="title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Alcune premesse</a:t>
            </a:r>
            <a:endParaRPr/>
          </a:p>
        </p:txBody>
      </p:sp>
      <p:sp>
        <p:nvSpPr>
          <p:cNvPr id="2389" name="Google Shape;2389;p27"/>
          <p:cNvSpPr txBox="1"/>
          <p:nvPr>
            <p:ph type="title"/>
          </p:nvPr>
        </p:nvSpPr>
        <p:spPr>
          <a:xfrm>
            <a:off x="1436800" y="2380675"/>
            <a:ext cx="238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Tasse escluse</a:t>
            </a:r>
            <a:endParaRPr/>
          </a:p>
        </p:txBody>
      </p:sp>
      <p:sp>
        <p:nvSpPr>
          <p:cNvPr id="2390" name="Google Shape;2390;p27"/>
          <p:cNvSpPr txBox="1"/>
          <p:nvPr>
            <p:ph idx="1" type="subTitle"/>
          </p:nvPr>
        </p:nvSpPr>
        <p:spPr>
          <a:xfrm>
            <a:off x="1441301" y="2764688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 calcoli sul costo della vita non includono le imposte, differenti per ogni Stato</a:t>
            </a:r>
            <a:endParaRPr sz="1100"/>
          </a:p>
        </p:txBody>
      </p:sp>
      <p:sp>
        <p:nvSpPr>
          <p:cNvPr id="2391" name="Google Shape;2391;p27"/>
          <p:cNvSpPr txBox="1"/>
          <p:nvPr>
            <p:ph idx="2" type="title"/>
          </p:nvPr>
        </p:nvSpPr>
        <p:spPr>
          <a:xfrm>
            <a:off x="5097650" y="2380675"/>
            <a:ext cx="238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Dati</a:t>
            </a:r>
            <a:endParaRPr/>
          </a:p>
        </p:txBody>
      </p:sp>
      <p:sp>
        <p:nvSpPr>
          <p:cNvPr id="2392" name="Google Shape;2392;p27"/>
          <p:cNvSpPr txBox="1"/>
          <p:nvPr>
            <p:ph idx="3" type="subTitle"/>
          </p:nvPr>
        </p:nvSpPr>
        <p:spPr>
          <a:xfrm>
            <a:off x="5097650" y="2764700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Il dataset scelto è in continuo aggiornamento, i dati possono non coincidere con la situazione economica attuale</a:t>
            </a:r>
            <a:endParaRPr sz="1100"/>
          </a:p>
        </p:txBody>
      </p:sp>
      <p:grpSp>
        <p:nvGrpSpPr>
          <p:cNvPr id="2393" name="Google Shape;2393;p27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4" name="Google Shape;2394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5" name="Google Shape;2395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6" name="Google Shape;2396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4" name="Google Shape;2404;p27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5" name="Google Shape;2405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6" name="Google Shape;2406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7" name="Google Shape;2407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15" name="Google Shape;2415;p27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6" name="Google Shape;2416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7" name="Google Shape;2417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8" name="Google Shape;2418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6" name="Google Shape;2426;p27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7" name="Google Shape;2427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8" name="Google Shape;2428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9" name="Google Shape;2429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7" name="Google Shape;2437;p27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8" name="Google Shape;2438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9" name="Google Shape;2439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0" name="Google Shape;2440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8" name="Google Shape;2448;p27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9" name="Google Shape;2449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0" name="Google Shape;2450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51" name="Google Shape;2451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28"/>
          <p:cNvSpPr/>
          <p:nvPr/>
        </p:nvSpPr>
        <p:spPr>
          <a:xfrm>
            <a:off x="1120850" y="1761775"/>
            <a:ext cx="6902400" cy="24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28"/>
          <p:cNvSpPr txBox="1"/>
          <p:nvPr>
            <p:ph idx="1" type="subTitle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L'aumento generalizzato e prolungato dei prezzi che porta alla diminuzione del potere d'acquisto della moneta e quindi del valore reale di tutte le grandezze monetarie.</a:t>
            </a:r>
            <a:endParaRPr sz="2000"/>
          </a:p>
        </p:txBody>
      </p:sp>
      <p:sp>
        <p:nvSpPr>
          <p:cNvPr id="2465" name="Google Shape;2465;p28"/>
          <p:cNvSpPr txBox="1"/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Inflazione </a:t>
            </a:r>
            <a:endParaRPr/>
          </a:p>
        </p:txBody>
      </p:sp>
      <p:grpSp>
        <p:nvGrpSpPr>
          <p:cNvPr id="2466" name="Google Shape;2466;p28"/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467" name="Google Shape;2467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8" name="Google Shape;2468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9" name="Google Shape;2469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7" name="Google Shape;2477;p28"/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478" name="Google Shape;2478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9" name="Google Shape;2479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0" name="Google Shape;2480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8" name="Google Shape;2488;p28"/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489" name="Google Shape;2489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0" name="Google Shape;2490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91" name="Google Shape;2491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29"/>
          <p:cNvSpPr/>
          <p:nvPr/>
        </p:nvSpPr>
        <p:spPr>
          <a:xfrm>
            <a:off x="1120850" y="1761775"/>
            <a:ext cx="6902400" cy="24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29"/>
          <p:cNvSpPr txBox="1"/>
          <p:nvPr>
            <p:ph idx="1" type="subTitle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Ammontare delle attività finanziarie nette in capo ad un soggetto economico.</a:t>
            </a:r>
            <a:r>
              <a:rPr lang="en" sz="15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La ricchezza finanziaria subisce l’erosione dovuta all’inflazione.</a:t>
            </a:r>
            <a:endParaRPr/>
          </a:p>
        </p:txBody>
      </p:sp>
      <p:sp>
        <p:nvSpPr>
          <p:cNvPr id="2505" name="Google Shape;2505;p29"/>
          <p:cNvSpPr txBox="1"/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Ricchezza finanziaria</a:t>
            </a:r>
            <a:endParaRPr/>
          </a:p>
        </p:txBody>
      </p:sp>
      <p:grpSp>
        <p:nvGrpSpPr>
          <p:cNvPr id="2506" name="Google Shape;2506;p29"/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507" name="Google Shape;2507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8" name="Google Shape;2508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9" name="Google Shape;2509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7" name="Google Shape;2517;p29"/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518" name="Google Shape;2518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9" name="Google Shape;2519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0" name="Google Shape;2520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8" name="Google Shape;2528;p29"/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529" name="Google Shape;2529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0" name="Google Shape;2530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31" name="Google Shape;2531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30"/>
          <p:cNvSpPr/>
          <p:nvPr/>
        </p:nvSpPr>
        <p:spPr>
          <a:xfrm>
            <a:off x="1120850" y="1761775"/>
            <a:ext cx="6902400" cy="24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30"/>
          <p:cNvSpPr txBox="1"/>
          <p:nvPr>
            <p:ph type="title"/>
          </p:nvPr>
        </p:nvSpPr>
        <p:spPr>
          <a:xfrm>
            <a:off x="1120850" y="849825"/>
            <a:ext cx="6902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Stima del costo della vita (secondo noi)</a:t>
            </a:r>
            <a:endParaRPr sz="2900"/>
          </a:p>
        </p:txBody>
      </p:sp>
      <p:grpSp>
        <p:nvGrpSpPr>
          <p:cNvPr id="2545" name="Google Shape;2545;p30"/>
          <p:cNvGrpSpPr/>
          <p:nvPr/>
        </p:nvGrpSpPr>
        <p:grpSpPr>
          <a:xfrm rot="10315699">
            <a:off x="7671899" y="836367"/>
            <a:ext cx="1224277" cy="1509382"/>
            <a:chOff x="9743146" y="2970638"/>
            <a:chExt cx="1446996" cy="1783072"/>
          </a:xfrm>
        </p:grpSpPr>
        <p:sp>
          <p:nvSpPr>
            <p:cNvPr id="2546" name="Google Shape;25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7" name="Google Shape;25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48" name="Google Shape;25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6" name="Google Shape;2556;p30"/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557" name="Google Shape;2557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8" name="Google Shape;2558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9" name="Google Shape;2559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67" name="Google Shape;2567;p30"/>
          <p:cNvGrpSpPr/>
          <p:nvPr/>
        </p:nvGrpSpPr>
        <p:grpSpPr>
          <a:xfrm rot="-7044101">
            <a:off x="134871" y="3978894"/>
            <a:ext cx="1156714" cy="1426091"/>
            <a:chOff x="9743146" y="2970638"/>
            <a:chExt cx="1446996" cy="1783072"/>
          </a:xfrm>
        </p:grpSpPr>
        <p:sp>
          <p:nvSpPr>
            <p:cNvPr id="2568" name="Google Shape;2568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9" name="Google Shape;2569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70" name="Google Shape;2570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2578" name="Google Shape;2578;p30"/>
          <p:cNvGraphicFramePr/>
          <p:nvPr/>
        </p:nvGraphicFramePr>
        <p:xfrm>
          <a:off x="1120850" y="1761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{4A8953A5-8FDD-4D8E-AF49-9FA0DB378A1D}</a:tableStyleId>
              </a:tblPr>
              <a:tblGrid>
                <a:gridCol w="2300800"/>
                <a:gridCol w="2300800"/>
                <a:gridCol w="2300800"/>
              </a:tblGrid>
              <a:tr h="47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Pranzo (x 2 persone)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Acqua (0.33 L)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Latte (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 L)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Riso (1kg) 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Uova (confezione da 12)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Biglietto trasporto locale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Benzina (30 L al mese)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Automobile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Bollette 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Internet (60 Mbps o Cavo/ADSL)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 Palestra (abbonamento mensile)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Scuola (x 1 studente)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Paio di Jeans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</a:t>
                      </a:r>
                      <a:r>
                        <a:rPr lang="en" sz="1000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bbigliamento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 Appartamento (3 stanze)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31"/>
          <p:cNvGrpSpPr/>
          <p:nvPr/>
        </p:nvGrpSpPr>
        <p:grpSpPr>
          <a:xfrm>
            <a:off x="4964847" y="3102264"/>
            <a:ext cx="3828448" cy="1846397"/>
            <a:chOff x="233350" y="949250"/>
            <a:chExt cx="7137300" cy="3802300"/>
          </a:xfrm>
        </p:grpSpPr>
        <p:sp>
          <p:nvSpPr>
            <p:cNvPr id="2584" name="Google Shape;2584;p31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5" name="Google Shape;2635;p31"/>
          <p:cNvSpPr txBox="1"/>
          <p:nvPr>
            <p:ph type="title"/>
          </p:nvPr>
        </p:nvSpPr>
        <p:spPr>
          <a:xfrm>
            <a:off x="3954000" y="2260463"/>
            <a:ext cx="483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Iniziamo!</a:t>
            </a:r>
            <a:endParaRPr/>
          </a:p>
        </p:txBody>
      </p:sp>
      <p:grpSp>
        <p:nvGrpSpPr>
          <p:cNvPr id="2636" name="Google Shape;2636;p31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637" name="Google Shape;2637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8" name="Google Shape;2638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39" name="Google Shape;2639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7" name="Google Shape;2647;p31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648" name="Google Shape;2648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9" name="Google Shape;2649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0" name="Google Shape;2650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8" name="Google Shape;2658;p31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659" name="Google Shape;2659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0" name="Google Shape;2660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61" name="Google Shape;2661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9" name="Google Shape;2669;p31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670" name="Google Shape;2670;p31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1" name="Google Shape;2671;p31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672" name="Google Shape;2672;p31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1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1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1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1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1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1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1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0" name="Google Shape;2680;p31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681" name="Google Shape;2681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2" name="Google Shape;2682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83" name="Google Shape;2683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costa la vita nel mondo?</a:t>
            </a:r>
            <a:endParaRPr/>
          </a:p>
        </p:txBody>
      </p:sp>
      <p:grpSp>
        <p:nvGrpSpPr>
          <p:cNvPr id="2696" name="Google Shape;2696;p32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697" name="Google Shape;2697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8" name="Google Shape;2698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99" name="Google Shape;2699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07" name="Google Shape;2707;p32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708" name="Google Shape;270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9" name="Google Shape;270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10" name="Google Shape;271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718" name="Google Shape;27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350" y="1505950"/>
            <a:ext cx="7459725" cy="33051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30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per quanto riguarda gli stipendi</a:t>
            </a:r>
            <a:r>
              <a:rPr lang="en"/>
              <a:t>?</a:t>
            </a:r>
            <a:endParaRPr/>
          </a:p>
        </p:txBody>
      </p:sp>
      <p:grpSp>
        <p:nvGrpSpPr>
          <p:cNvPr id="2724" name="Google Shape;2724;p33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725" name="Google Shape;2725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6" name="Google Shape;2726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27" name="Google Shape;2727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5" name="Google Shape;2735;p33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736" name="Google Shape;2736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7" name="Google Shape;2737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38" name="Google Shape;2738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746" name="Google Shape;27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013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