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Anton"/>
      <p:regular r:id="rId30"/>
    </p:embeddedFont>
    <p:embeddedFont>
      <p:font typeface="Libre Franklin"/>
      <p:regular r:id="rId31"/>
      <p:bold r:id="rId32"/>
      <p:italic r:id="rId33"/>
      <p:boldItalic r:id="rId34"/>
    </p:embeddedFont>
    <p:embeddedFont>
      <p:font typeface="Bebas Neue"/>
      <p:regular r:id="rId35"/>
    </p:embeddedFont>
    <p:embeddedFont>
      <p:font typeface="Libre Franklin Medium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BA266E-3054-4D6A-9393-3E1443AF732F}">
  <a:tblStyle styleId="{8EBA266E-3054-4D6A-9393-3E1443AF73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Franklin-regular.fntdata"/><Relationship Id="rId30" Type="http://schemas.openxmlformats.org/officeDocument/2006/relationships/font" Target="fonts/Anton-regular.fntdata"/><Relationship Id="rId11" Type="http://schemas.openxmlformats.org/officeDocument/2006/relationships/slide" Target="slides/slide6.xml"/><Relationship Id="rId33" Type="http://schemas.openxmlformats.org/officeDocument/2006/relationships/font" Target="fonts/LibreFranklin-italic.fntdata"/><Relationship Id="rId10" Type="http://schemas.openxmlformats.org/officeDocument/2006/relationships/slide" Target="slides/slide5.xml"/><Relationship Id="rId32" Type="http://schemas.openxmlformats.org/officeDocument/2006/relationships/font" Target="fonts/LibreFranklin-bold.fntdata"/><Relationship Id="rId13" Type="http://schemas.openxmlformats.org/officeDocument/2006/relationships/slide" Target="slides/slide8.xml"/><Relationship Id="rId35" Type="http://schemas.openxmlformats.org/officeDocument/2006/relationships/font" Target="fonts/BebasNeue-regular.fntdata"/><Relationship Id="rId12" Type="http://schemas.openxmlformats.org/officeDocument/2006/relationships/slide" Target="slides/slide7.xml"/><Relationship Id="rId34" Type="http://schemas.openxmlformats.org/officeDocument/2006/relationships/font" Target="fonts/LibreFranklin-boldItalic.fntdata"/><Relationship Id="rId15" Type="http://schemas.openxmlformats.org/officeDocument/2006/relationships/slide" Target="slides/slide10.xml"/><Relationship Id="rId37" Type="http://schemas.openxmlformats.org/officeDocument/2006/relationships/font" Target="fonts/LibreFranklinMedium-bold.fntdata"/><Relationship Id="rId14" Type="http://schemas.openxmlformats.org/officeDocument/2006/relationships/slide" Target="slides/slide9.xml"/><Relationship Id="rId36" Type="http://schemas.openxmlformats.org/officeDocument/2006/relationships/font" Target="fonts/LibreFranklinMedium-regular.fntdata"/><Relationship Id="rId17" Type="http://schemas.openxmlformats.org/officeDocument/2006/relationships/slide" Target="slides/slide12.xml"/><Relationship Id="rId39" Type="http://schemas.openxmlformats.org/officeDocument/2006/relationships/font" Target="fonts/LibreFranklin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LibreFranklin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9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ed3401ed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ed3401ed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6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g257be7b7b4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8" name="Google Shape;2738;g257be7b7b4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g257be7b7b43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3" name="Google Shape;2773;g257be7b7b43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5" name="Shape 2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6" name="Google Shape;2886;g257be7b7b43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7" name="Google Shape;2887;g257be7b7b43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4" name="Shape 2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Google Shape;2915;g257be7b7b43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6" name="Google Shape;2916;g257be7b7b43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3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Google Shape;2944;g257be7b7b43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5" name="Google Shape;2945;g257be7b7b43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2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" name="Google Shape;2973;g257be7b7b43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4" name="Google Shape;2974;g257be7b7b43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5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g257be7b7b43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7" name="Google Shape;3037;g257be7b7b43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3" name="Shape 3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4" name="Google Shape;3064;g257be7b7b43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5" name="Google Shape;3065;g257be7b7b43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2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g257be7b7b43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4" name="Google Shape;3094;g257be7b7b43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4" name="Shape 3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" name="Google Shape;3205;g257be7b7b43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6" name="Google Shape;3206;g257be7b7b43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e1d838b62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e1d838b62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7" name="Shape 3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Google Shape;3238;g257be7b7b43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9" name="Google Shape;3239;g257be7b7b43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5" name="Shape 3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" name="Google Shape;3266;g257be7b7b43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7" name="Google Shape;3267;g257be7b7b43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4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257be7b7b43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6" name="Google Shape;3296;g257be7b7b43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3" name="Shape 3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4" name="Google Shape;3324;gf45edc9e4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5" name="Google Shape;3325;gf45edc9e4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4" name="Shape 3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5" name="Google Shape;3385;gf45edc9e4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6" name="Google Shape;3386;gf45edc9e4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ge1d838b6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6" name="Google Shape;2386;ge1d838b6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ge207fd22f2_0_25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1" name="Google Shape;2461;ge207fd22f2_0_25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257be7b7b4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257be7b7b4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9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g257be7b7b4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1" name="Google Shape;2541;g257be7b7b4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f45edc9e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f45edc9e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9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g257be7b7b4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1" name="Google Shape;2681;g257be7b7b4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7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g257be7b7b4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9" name="Google Shape;2709;g257be7b7b4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" name="Google Shape;78;p2"/>
          <p:cNvSpPr txBox="1"/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9" name="Google Shape;79;p2"/>
          <p:cNvSpPr txBox="1"/>
          <p:nvPr>
            <p:ph idx="1" type="subTitle"/>
          </p:nvPr>
        </p:nvSpPr>
        <p:spPr>
          <a:xfrm>
            <a:off x="1800750" y="3838600"/>
            <a:ext cx="5542200" cy="39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80" name="Google Shape;80;p2"/>
          <p:cNvGrpSpPr/>
          <p:nvPr/>
        </p:nvGrpSpPr>
        <p:grpSpPr>
          <a:xfrm rot="-2390843">
            <a:off x="7033371" y="365864"/>
            <a:ext cx="1446895" cy="1782947"/>
            <a:chOff x="9743146" y="2970638"/>
            <a:chExt cx="1446996" cy="1783072"/>
          </a:xfrm>
        </p:grpSpPr>
        <p:sp>
          <p:nvSpPr>
            <p:cNvPr id="81" name="Google Shape;8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" name="Google Shape;91;p2"/>
          <p:cNvGrpSpPr/>
          <p:nvPr/>
        </p:nvGrpSpPr>
        <p:grpSpPr>
          <a:xfrm rot="-137067">
            <a:off x="7372859" y="1944335"/>
            <a:ext cx="1237876" cy="1525382"/>
            <a:chOff x="9743146" y="2970638"/>
            <a:chExt cx="1446996" cy="1783072"/>
          </a:xfrm>
        </p:grpSpPr>
        <p:sp>
          <p:nvSpPr>
            <p:cNvPr id="92" name="Google Shape;92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" name="Google Shape;93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" name="Google Shape;102;p2"/>
          <p:cNvGrpSpPr/>
          <p:nvPr/>
        </p:nvGrpSpPr>
        <p:grpSpPr>
          <a:xfrm rot="4164829">
            <a:off x="550242" y="123111"/>
            <a:ext cx="1802902" cy="2221807"/>
            <a:chOff x="9743146" y="2970638"/>
            <a:chExt cx="1446996" cy="1783072"/>
          </a:xfrm>
        </p:grpSpPr>
        <p:sp>
          <p:nvSpPr>
            <p:cNvPr id="103" name="Google Shape;103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" name="Google Shape;104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" name="Google Shape;113;p2"/>
          <p:cNvGrpSpPr/>
          <p:nvPr/>
        </p:nvGrpSpPr>
        <p:grpSpPr>
          <a:xfrm rot="3457159">
            <a:off x="1369046" y="3370431"/>
            <a:ext cx="983502" cy="1211928"/>
            <a:chOff x="9743146" y="2970638"/>
            <a:chExt cx="1446996" cy="1783072"/>
          </a:xfrm>
        </p:grpSpPr>
        <p:sp>
          <p:nvSpPr>
            <p:cNvPr id="114" name="Google Shape;114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" name="Google Shape;115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4" name="Google Shape;124;p2"/>
          <p:cNvGrpSpPr/>
          <p:nvPr/>
        </p:nvGrpSpPr>
        <p:grpSpPr>
          <a:xfrm>
            <a:off x="7841742" y="4310904"/>
            <a:ext cx="927235" cy="1142593"/>
            <a:chOff x="9743146" y="2970638"/>
            <a:chExt cx="1446996" cy="1783072"/>
          </a:xfrm>
        </p:grpSpPr>
        <p:sp>
          <p:nvSpPr>
            <p:cNvPr id="125" name="Google Shape;125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" name="Google Shape;126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7" name="Google Shape;127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" name="Google Shape;135;p2"/>
          <p:cNvGrpSpPr/>
          <p:nvPr/>
        </p:nvGrpSpPr>
        <p:grpSpPr>
          <a:xfrm>
            <a:off x="353655" y="2403819"/>
            <a:ext cx="1447085" cy="1089968"/>
            <a:chOff x="2700330" y="-829613"/>
            <a:chExt cx="2200221" cy="1657495"/>
          </a:xfrm>
        </p:grpSpPr>
        <p:sp>
          <p:nvSpPr>
            <p:cNvPr id="136" name="Google Shape;136;p2"/>
            <p:cNvSpPr/>
            <p:nvPr/>
          </p:nvSpPr>
          <p:spPr>
            <a:xfrm>
              <a:off x="2700330" y="-829613"/>
              <a:ext cx="2200221" cy="1657495"/>
            </a:xfrm>
            <a:custGeom>
              <a:rect b="b" l="l" r="r" t="t"/>
              <a:pathLst>
                <a:path extrusionOk="0" h="31096" w="41278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36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rect b="b" l="l" r="r" t="t"/>
                <a:pathLst>
                  <a:path extrusionOk="0" h="31096" w="41278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rect b="b" l="l" r="r" t="t"/>
                <a:pathLst>
                  <a:path extrusionOk="0" h="26901" w="36537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rect b="b" l="l" r="r" t="t"/>
                <a:pathLst>
                  <a:path extrusionOk="0" h="13933" w="13375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rect b="b" l="l" r="r" t="t"/>
                <a:pathLst>
                  <a:path extrusionOk="0" h="7813" w="6293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rect b="b" l="l" r="r" t="t"/>
                <a:pathLst>
                  <a:path extrusionOk="0" h="2110" w="225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rect b="b" l="l" r="r" t="t"/>
                <a:pathLst>
                  <a:path extrusionOk="0" h="2172" w="2432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rect b="b" l="l" r="r" t="t"/>
                <a:pathLst>
                  <a:path extrusionOk="0" h="2169" w="2463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rect b="b" l="l" r="r" t="t"/>
                <a:pathLst>
                  <a:path extrusionOk="0" h="2182" w="2463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6" name="Google Shape;146;p2"/>
          <p:cNvGrpSpPr/>
          <p:nvPr/>
        </p:nvGrpSpPr>
        <p:grpSpPr>
          <a:xfrm rot="4554968">
            <a:off x="6770889" y="3467756"/>
            <a:ext cx="1155527" cy="870334"/>
            <a:chOff x="2700330" y="-829613"/>
            <a:chExt cx="2200221" cy="1657495"/>
          </a:xfrm>
        </p:grpSpPr>
        <p:sp>
          <p:nvSpPr>
            <p:cNvPr id="147" name="Google Shape;147;p2"/>
            <p:cNvSpPr/>
            <p:nvPr/>
          </p:nvSpPr>
          <p:spPr>
            <a:xfrm>
              <a:off x="2700330" y="-829613"/>
              <a:ext cx="2200221" cy="1657495"/>
            </a:xfrm>
            <a:custGeom>
              <a:rect b="b" l="l" r="r" t="t"/>
              <a:pathLst>
                <a:path extrusionOk="0" h="31096" w="41278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36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rect b="b" l="l" r="r" t="t"/>
                <a:pathLst>
                  <a:path extrusionOk="0" h="31096" w="41278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rect b="b" l="l" r="r" t="t"/>
                <a:pathLst>
                  <a:path extrusionOk="0" h="26901" w="36537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rect b="b" l="l" r="r" t="t"/>
                <a:pathLst>
                  <a:path extrusionOk="0" h="13933" w="13375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rect b="b" l="l" r="r" t="t"/>
                <a:pathLst>
                  <a:path extrusionOk="0" h="7813" w="6293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rect b="b" l="l" r="r" t="t"/>
                <a:pathLst>
                  <a:path extrusionOk="0" h="2110" w="225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rect b="b" l="l" r="r" t="t"/>
                <a:pathLst>
                  <a:path extrusionOk="0" h="2172" w="2432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rect b="b" l="l" r="r" t="t"/>
                <a:pathLst>
                  <a:path extrusionOk="0" h="2169" w="2463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rect b="b" l="l" r="r" t="t"/>
                <a:pathLst>
                  <a:path extrusionOk="0" h="2182" w="2463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7" name="Google Shape;157;p2"/>
          <p:cNvGrpSpPr/>
          <p:nvPr/>
        </p:nvGrpSpPr>
        <p:grpSpPr>
          <a:xfrm rot="-2890732">
            <a:off x="5929621" y="-485447"/>
            <a:ext cx="1529050" cy="1151771"/>
            <a:chOff x="2700330" y="-829613"/>
            <a:chExt cx="2200221" cy="1657495"/>
          </a:xfrm>
        </p:grpSpPr>
        <p:sp>
          <p:nvSpPr>
            <p:cNvPr id="158" name="Google Shape;158;p2"/>
            <p:cNvSpPr/>
            <p:nvPr/>
          </p:nvSpPr>
          <p:spPr>
            <a:xfrm>
              <a:off x="2700330" y="-829613"/>
              <a:ext cx="2200221" cy="1657495"/>
            </a:xfrm>
            <a:custGeom>
              <a:rect b="b" l="l" r="r" t="t"/>
              <a:pathLst>
                <a:path extrusionOk="0" h="31096" w="41278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36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" name="Google Shape;159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60" name="Google Shape;160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rect b="b" l="l" r="r" t="t"/>
                <a:pathLst>
                  <a:path extrusionOk="0" h="31096" w="41278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rect b="b" l="l" r="r" t="t"/>
                <a:pathLst>
                  <a:path extrusionOk="0" h="26901" w="36537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rect b="b" l="l" r="r" t="t"/>
                <a:pathLst>
                  <a:path extrusionOk="0" h="13933" w="13375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rect b="b" l="l" r="r" t="t"/>
                <a:pathLst>
                  <a:path extrusionOk="0" h="7813" w="6293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rect b="b" l="l" r="r" t="t"/>
                <a:pathLst>
                  <a:path extrusionOk="0" h="2110" w="225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rect b="b" l="l" r="r" t="t"/>
                <a:pathLst>
                  <a:path extrusionOk="0" h="2172" w="2432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rect b="b" l="l" r="r" t="t"/>
                <a:pathLst>
                  <a:path extrusionOk="0" h="2169" w="2463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rect b="b" l="l" r="r" t="t"/>
                <a:pathLst>
                  <a:path extrusionOk="0" h="2182" w="2463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8" name="Google Shape;168;p2"/>
          <p:cNvGrpSpPr/>
          <p:nvPr/>
        </p:nvGrpSpPr>
        <p:grpSpPr>
          <a:xfrm rot="-3942672">
            <a:off x="-296773" y="4369354"/>
            <a:ext cx="1317983" cy="992659"/>
            <a:chOff x="2700330" y="-829613"/>
            <a:chExt cx="2200221" cy="1657495"/>
          </a:xfrm>
        </p:grpSpPr>
        <p:sp>
          <p:nvSpPr>
            <p:cNvPr id="169" name="Google Shape;169;p2"/>
            <p:cNvSpPr/>
            <p:nvPr/>
          </p:nvSpPr>
          <p:spPr>
            <a:xfrm>
              <a:off x="2700330" y="-829613"/>
              <a:ext cx="2200221" cy="1657495"/>
            </a:xfrm>
            <a:custGeom>
              <a:rect b="b" l="l" r="r" t="t"/>
              <a:pathLst>
                <a:path extrusionOk="0" h="31096" w="41278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36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71" name="Google Shape;171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rect b="b" l="l" r="r" t="t"/>
                <a:pathLst>
                  <a:path extrusionOk="0" h="31096" w="41278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rect b="b" l="l" r="r" t="t"/>
                <a:pathLst>
                  <a:path extrusionOk="0" h="26901" w="36537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rect b="b" l="l" r="r" t="t"/>
                <a:pathLst>
                  <a:path extrusionOk="0" h="13933" w="13375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rect b="b" l="l" r="r" t="t"/>
                <a:pathLst>
                  <a:path extrusionOk="0" h="7813" w="6293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rect b="b" l="l" r="r" t="t"/>
                <a:pathLst>
                  <a:path extrusionOk="0" h="2110" w="225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rect b="b" l="l" r="r" t="t"/>
                <a:pathLst>
                  <a:path extrusionOk="0" h="2172" w="2432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rect b="b" l="l" r="r" t="t"/>
                <a:pathLst>
                  <a:path extrusionOk="0" h="2169" w="2463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rect b="b" l="l" r="r" t="t"/>
                <a:pathLst>
                  <a:path extrusionOk="0" h="2182" w="2463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9" name="Google Shape;179;p2"/>
          <p:cNvGrpSpPr/>
          <p:nvPr/>
        </p:nvGrpSpPr>
        <p:grpSpPr>
          <a:xfrm rot="-1316784">
            <a:off x="-822501" y="-1047985"/>
            <a:ext cx="1847563" cy="2276840"/>
            <a:chOff x="9743146" y="2970638"/>
            <a:chExt cx="1446996" cy="1783072"/>
          </a:xfrm>
        </p:grpSpPr>
        <p:sp>
          <p:nvSpPr>
            <p:cNvPr id="180" name="Google Shape;180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" name="Google Shape;181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2" name="Google Shape;182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0" name="Google Shape;190;p2"/>
          <p:cNvGrpSpPr/>
          <p:nvPr/>
        </p:nvGrpSpPr>
        <p:grpSpPr>
          <a:xfrm rot="1820385">
            <a:off x="7707315" y="-923169"/>
            <a:ext cx="1446920" cy="1782979"/>
            <a:chOff x="9743146" y="2970638"/>
            <a:chExt cx="1446996" cy="1783072"/>
          </a:xfrm>
        </p:grpSpPr>
        <p:sp>
          <p:nvSpPr>
            <p:cNvPr id="191" name="Google Shape;19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" name="Google Shape;19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3" name="Google Shape;19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11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999" name="Google Shape;999;p11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00" name="Google Shape;1000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6" name="Google Shape;1016;p11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17" name="Google Shape;1017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3" name="Google Shape;1033;p11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034" name="Google Shape;1034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0" name="Google Shape;1050;p11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051" name="Google Shape;1051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7" name="Google Shape;1067;p11"/>
          <p:cNvSpPr txBox="1"/>
          <p:nvPr>
            <p:ph type="title"/>
          </p:nvPr>
        </p:nvSpPr>
        <p:spPr>
          <a:xfrm>
            <a:off x="2298750" y="849820"/>
            <a:ext cx="4546500" cy="69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8" name="Google Shape;1068;p11"/>
          <p:cNvSpPr txBox="1"/>
          <p:nvPr>
            <p:ph idx="1" type="subTitle"/>
          </p:nvPr>
        </p:nvSpPr>
        <p:spPr>
          <a:xfrm>
            <a:off x="1474800" y="2485375"/>
            <a:ext cx="6194400" cy="956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2"/>
          <p:cNvSpPr txBox="1"/>
          <p:nvPr>
            <p:ph type="title"/>
          </p:nvPr>
        </p:nvSpPr>
        <p:spPr>
          <a:xfrm>
            <a:off x="4574275" y="3334100"/>
            <a:ext cx="3856500" cy="126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1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073" name="Google Shape;1073;p1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74" name="Google Shape;1074;p1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1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1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1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1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1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1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1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1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1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1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1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1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1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1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1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0" name="Google Shape;1090;p1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91" name="Google Shape;1091;p1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1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1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1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1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1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1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1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1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1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1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1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1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1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1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1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7" name="Google Shape;1107;p1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108" name="Google Shape;1108;p1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1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1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1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1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1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1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1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1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1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1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1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1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1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1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1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4" name="Google Shape;1124;p1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125" name="Google Shape;1125;p1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1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1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1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1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1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1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1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1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1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1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1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1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1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1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1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41" name="Google Shape;1141;p13"/>
          <p:cNvSpPr txBox="1"/>
          <p:nvPr>
            <p:ph hasCustomPrompt="1" type="title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42" name="Google Shape;1142;p13"/>
          <p:cNvSpPr txBox="1"/>
          <p:nvPr>
            <p:ph idx="1" type="subTitle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43" name="Google Shape;1143;p13"/>
          <p:cNvGrpSpPr/>
          <p:nvPr/>
        </p:nvGrpSpPr>
        <p:grpSpPr>
          <a:xfrm rot="-1169522">
            <a:off x="-179374" y="-452682"/>
            <a:ext cx="1609721" cy="1984383"/>
            <a:chOff x="9743146" y="2970638"/>
            <a:chExt cx="1446996" cy="1783072"/>
          </a:xfrm>
        </p:grpSpPr>
        <p:sp>
          <p:nvSpPr>
            <p:cNvPr id="1144" name="Google Shape;1144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5" name="Google Shape;1145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46" name="Google Shape;1146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4" name="Google Shape;1154;p13"/>
          <p:cNvGrpSpPr/>
          <p:nvPr/>
        </p:nvGrpSpPr>
        <p:grpSpPr>
          <a:xfrm rot="-3676714">
            <a:off x="1672457" y="-285905"/>
            <a:ext cx="1609742" cy="1984414"/>
            <a:chOff x="9743146" y="2970638"/>
            <a:chExt cx="1446996" cy="1783072"/>
          </a:xfrm>
        </p:grpSpPr>
        <p:sp>
          <p:nvSpPr>
            <p:cNvPr id="1155" name="Google Shape;1155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6" name="Google Shape;1156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57" name="Google Shape;1157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65" name="Google Shape;1165;p13"/>
          <p:cNvGrpSpPr/>
          <p:nvPr/>
        </p:nvGrpSpPr>
        <p:grpSpPr>
          <a:xfrm rot="461846">
            <a:off x="3162254" y="-1206234"/>
            <a:ext cx="1609673" cy="1984416"/>
            <a:chOff x="9743146" y="2970638"/>
            <a:chExt cx="1446996" cy="1783072"/>
          </a:xfrm>
        </p:grpSpPr>
        <p:sp>
          <p:nvSpPr>
            <p:cNvPr id="1166" name="Google Shape;1166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7" name="Google Shape;1167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68" name="Google Shape;1168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76" name="Google Shape;1176;p13"/>
          <p:cNvGrpSpPr/>
          <p:nvPr/>
        </p:nvGrpSpPr>
        <p:grpSpPr>
          <a:xfrm rot="-6011077">
            <a:off x="4663538" y="-452642"/>
            <a:ext cx="1609679" cy="1984274"/>
            <a:chOff x="9743146" y="2970638"/>
            <a:chExt cx="1446996" cy="1783072"/>
          </a:xfrm>
        </p:grpSpPr>
        <p:sp>
          <p:nvSpPr>
            <p:cNvPr id="1177" name="Google Shape;1177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8" name="Google Shape;1178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79" name="Google Shape;1179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87" name="Google Shape;1187;p13"/>
          <p:cNvGrpSpPr/>
          <p:nvPr/>
        </p:nvGrpSpPr>
        <p:grpSpPr>
          <a:xfrm rot="-9449560">
            <a:off x="6230395" y="-751690"/>
            <a:ext cx="1609530" cy="1984316"/>
            <a:chOff x="9743146" y="2970638"/>
            <a:chExt cx="1446996" cy="1783072"/>
          </a:xfrm>
        </p:grpSpPr>
        <p:sp>
          <p:nvSpPr>
            <p:cNvPr id="1188" name="Google Shape;1188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9" name="Google Shape;1189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90" name="Google Shape;1190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8" name="Google Shape;1198;p13"/>
          <p:cNvGrpSpPr/>
          <p:nvPr/>
        </p:nvGrpSpPr>
        <p:grpSpPr>
          <a:xfrm rot="-6225911">
            <a:off x="7918892" y="-707208"/>
            <a:ext cx="1609712" cy="1984488"/>
            <a:chOff x="9743146" y="2970638"/>
            <a:chExt cx="1446996" cy="1783072"/>
          </a:xfrm>
        </p:grpSpPr>
        <p:sp>
          <p:nvSpPr>
            <p:cNvPr id="1199" name="Google Shape;1199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0" name="Google Shape;1200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01" name="Google Shape;1201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9" name="Google Shape;1209;p13"/>
          <p:cNvGrpSpPr/>
          <p:nvPr/>
        </p:nvGrpSpPr>
        <p:grpSpPr>
          <a:xfrm rot="9630478">
            <a:off x="7931799" y="3516611"/>
            <a:ext cx="1609721" cy="1984383"/>
            <a:chOff x="9743146" y="2970638"/>
            <a:chExt cx="1446996" cy="1783072"/>
          </a:xfrm>
        </p:grpSpPr>
        <p:sp>
          <p:nvSpPr>
            <p:cNvPr id="1210" name="Google Shape;1210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1" name="Google Shape;1211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12" name="Google Shape;1212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20" name="Google Shape;1220;p13"/>
          <p:cNvGrpSpPr/>
          <p:nvPr/>
        </p:nvGrpSpPr>
        <p:grpSpPr>
          <a:xfrm rot="7123286">
            <a:off x="6079947" y="3349804"/>
            <a:ext cx="1609742" cy="1984414"/>
            <a:chOff x="9743146" y="2970638"/>
            <a:chExt cx="1446996" cy="1783072"/>
          </a:xfrm>
        </p:grpSpPr>
        <p:sp>
          <p:nvSpPr>
            <p:cNvPr id="1221" name="Google Shape;1221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2" name="Google Shape;1222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23" name="Google Shape;1223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1" name="Google Shape;1231;p13"/>
          <p:cNvGrpSpPr/>
          <p:nvPr/>
        </p:nvGrpSpPr>
        <p:grpSpPr>
          <a:xfrm rot="-10338154">
            <a:off x="4590220" y="4270131"/>
            <a:ext cx="1609673" cy="1984416"/>
            <a:chOff x="9743146" y="2970638"/>
            <a:chExt cx="1446996" cy="1783072"/>
          </a:xfrm>
        </p:grpSpPr>
        <p:sp>
          <p:nvSpPr>
            <p:cNvPr id="1232" name="Google Shape;1232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3" name="Google Shape;1233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34" name="Google Shape;1234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42" name="Google Shape;1242;p13"/>
          <p:cNvGrpSpPr/>
          <p:nvPr/>
        </p:nvGrpSpPr>
        <p:grpSpPr>
          <a:xfrm rot="4788923">
            <a:off x="3088929" y="3516681"/>
            <a:ext cx="1609679" cy="1984274"/>
            <a:chOff x="9743146" y="2970638"/>
            <a:chExt cx="1446996" cy="1783072"/>
          </a:xfrm>
        </p:grpSpPr>
        <p:sp>
          <p:nvSpPr>
            <p:cNvPr id="1243" name="Google Shape;1243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4" name="Google Shape;1244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45" name="Google Shape;1245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53" name="Google Shape;1253;p13"/>
          <p:cNvGrpSpPr/>
          <p:nvPr/>
        </p:nvGrpSpPr>
        <p:grpSpPr>
          <a:xfrm rot="1350440">
            <a:off x="1522220" y="3815686"/>
            <a:ext cx="1609530" cy="1984316"/>
            <a:chOff x="9743146" y="2970638"/>
            <a:chExt cx="1446996" cy="1783072"/>
          </a:xfrm>
        </p:grpSpPr>
        <p:sp>
          <p:nvSpPr>
            <p:cNvPr id="1254" name="Google Shape;1254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5" name="Google Shape;1255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56" name="Google Shape;1256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64" name="Google Shape;1264;p13"/>
          <p:cNvGrpSpPr/>
          <p:nvPr/>
        </p:nvGrpSpPr>
        <p:grpSpPr>
          <a:xfrm rot="4574089">
            <a:off x="-166458" y="3771033"/>
            <a:ext cx="1609712" cy="1984488"/>
            <a:chOff x="9743146" y="2970638"/>
            <a:chExt cx="1446996" cy="1783072"/>
          </a:xfrm>
        </p:grpSpPr>
        <p:sp>
          <p:nvSpPr>
            <p:cNvPr id="1265" name="Google Shape;1265;p1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6" name="Google Shape;1266;p1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67" name="Google Shape;1267;p1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1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1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1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1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1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1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1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1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278" name="Google Shape;1278;p1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79" name="Google Shape;1279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5" name="Google Shape;1295;p1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96" name="Google Shape;1296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2" name="Google Shape;1312;p1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13" name="Google Shape;1313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9" name="Google Shape;1329;p1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330" name="Google Shape;1330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46" name="Google Shape;1346;p15"/>
          <p:cNvSpPr txBox="1"/>
          <p:nvPr>
            <p:ph type="title"/>
          </p:nvPr>
        </p:nvSpPr>
        <p:spPr>
          <a:xfrm>
            <a:off x="154447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47" name="Google Shape;1347;p15"/>
          <p:cNvSpPr txBox="1"/>
          <p:nvPr>
            <p:ph idx="1" type="subTitle"/>
          </p:nvPr>
        </p:nvSpPr>
        <p:spPr>
          <a:xfrm>
            <a:off x="1548976" y="2290563"/>
            <a:ext cx="2384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8" name="Google Shape;1348;p15"/>
          <p:cNvSpPr txBox="1"/>
          <p:nvPr>
            <p:ph idx="2" type="title"/>
          </p:nvPr>
        </p:nvSpPr>
        <p:spPr>
          <a:xfrm>
            <a:off x="520532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49" name="Google Shape;1349;p15"/>
          <p:cNvSpPr txBox="1"/>
          <p:nvPr>
            <p:ph idx="3" type="subTitle"/>
          </p:nvPr>
        </p:nvSpPr>
        <p:spPr>
          <a:xfrm>
            <a:off x="5205325" y="2290575"/>
            <a:ext cx="2384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0" name="Google Shape;1350;p15"/>
          <p:cNvSpPr txBox="1"/>
          <p:nvPr>
            <p:ph idx="4" type="title"/>
          </p:nvPr>
        </p:nvSpPr>
        <p:spPr>
          <a:xfrm>
            <a:off x="1544475" y="3603275"/>
            <a:ext cx="2384700" cy="447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51" name="Google Shape;1351;p15"/>
          <p:cNvSpPr txBox="1"/>
          <p:nvPr>
            <p:ph idx="5" type="subTitle"/>
          </p:nvPr>
        </p:nvSpPr>
        <p:spPr>
          <a:xfrm>
            <a:off x="1549150" y="3987250"/>
            <a:ext cx="2384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2" name="Google Shape;1352;p15"/>
          <p:cNvSpPr txBox="1"/>
          <p:nvPr>
            <p:ph idx="6" type="title"/>
          </p:nvPr>
        </p:nvSpPr>
        <p:spPr>
          <a:xfrm>
            <a:off x="5205325" y="3613925"/>
            <a:ext cx="2384700" cy="447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53" name="Google Shape;1353;p15"/>
          <p:cNvSpPr txBox="1"/>
          <p:nvPr>
            <p:ph idx="7" type="subTitle"/>
          </p:nvPr>
        </p:nvSpPr>
        <p:spPr>
          <a:xfrm>
            <a:off x="5205325" y="3997900"/>
            <a:ext cx="2384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4" name="Google Shape;1354;p15"/>
          <p:cNvSpPr txBox="1"/>
          <p:nvPr>
            <p:ph idx="8" type="title"/>
          </p:nvPr>
        </p:nvSpPr>
        <p:spPr>
          <a:xfrm>
            <a:off x="720000" y="42407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5" name="Google Shape;1355;p15"/>
          <p:cNvSpPr txBox="1"/>
          <p:nvPr>
            <p:ph hasCustomPrompt="1" idx="9" type="title"/>
          </p:nvPr>
        </p:nvSpPr>
        <p:spPr>
          <a:xfrm>
            <a:off x="2345350" y="1419880"/>
            <a:ext cx="792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6" name="Google Shape;1356;p15"/>
          <p:cNvSpPr txBox="1"/>
          <p:nvPr>
            <p:ph hasCustomPrompt="1" idx="13" type="title"/>
          </p:nvPr>
        </p:nvSpPr>
        <p:spPr>
          <a:xfrm>
            <a:off x="2277548" y="3113610"/>
            <a:ext cx="9279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7" name="Google Shape;1357;p15"/>
          <p:cNvSpPr txBox="1"/>
          <p:nvPr>
            <p:ph hasCustomPrompt="1" idx="14" type="title"/>
          </p:nvPr>
        </p:nvSpPr>
        <p:spPr>
          <a:xfrm>
            <a:off x="6001526" y="1419880"/>
            <a:ext cx="792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8" name="Google Shape;1358;p15"/>
          <p:cNvSpPr txBox="1"/>
          <p:nvPr>
            <p:ph hasCustomPrompt="1" idx="15" type="title"/>
          </p:nvPr>
        </p:nvSpPr>
        <p:spPr>
          <a:xfrm>
            <a:off x="6001526" y="3113612"/>
            <a:ext cx="792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1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361" name="Google Shape;1361;p1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62" name="Google Shape;1362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8" name="Google Shape;1378;p1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79" name="Google Shape;1379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5" name="Google Shape;1395;p1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96" name="Google Shape;1396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2" name="Google Shape;1412;p1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413" name="Google Shape;1413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29" name="Google Shape;1429;p16"/>
          <p:cNvSpPr txBox="1"/>
          <p:nvPr>
            <p:ph idx="1" type="subTitle"/>
          </p:nvPr>
        </p:nvSpPr>
        <p:spPr>
          <a:xfrm>
            <a:off x="5553350" y="2743875"/>
            <a:ext cx="2706900" cy="13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0" name="Google Shape;1430;p16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2" name="Google Shape;1432;p17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433" name="Google Shape;1433;p17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434" name="Google Shape;1434;p1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1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1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1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1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1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1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1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1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1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1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1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1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1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1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1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0" name="Google Shape;1450;p17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451" name="Google Shape;1451;p1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1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1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1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1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1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1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1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1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1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1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1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1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1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1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1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7" name="Google Shape;1467;p17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468" name="Google Shape;1468;p1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1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1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1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1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1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1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1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1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1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1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1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1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1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1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1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4" name="Google Shape;1484;p17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485" name="Google Shape;1485;p1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1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1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1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1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1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1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1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1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1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1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1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1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1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1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1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01" name="Google Shape;150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2" name="Google Shape;1502;p17"/>
          <p:cNvSpPr txBox="1"/>
          <p:nvPr>
            <p:ph idx="1" type="body"/>
          </p:nvPr>
        </p:nvSpPr>
        <p:spPr>
          <a:xfrm>
            <a:off x="720000" y="1152475"/>
            <a:ext cx="7704000" cy="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_1"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4" name="Google Shape;1504;p18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505" name="Google Shape;1505;p18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506" name="Google Shape;1506;p18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18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18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18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18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18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18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18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18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18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18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18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18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18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18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18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18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523" name="Google Shape;1523;p18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18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18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18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18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18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18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18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18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18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18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18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18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18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18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18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9" name="Google Shape;1539;p18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540" name="Google Shape;1540;p18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18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18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18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18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18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18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18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18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18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18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18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18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18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18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18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6" name="Google Shape;1556;p18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557" name="Google Shape;1557;p18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18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18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18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18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18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18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18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18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18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18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18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18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18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18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18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73" name="Google Shape;157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4" name="Google Shape;1574;p18"/>
          <p:cNvSpPr txBox="1"/>
          <p:nvPr>
            <p:ph idx="1" type="body"/>
          </p:nvPr>
        </p:nvSpPr>
        <p:spPr>
          <a:xfrm>
            <a:off x="720000" y="1152475"/>
            <a:ext cx="7704000" cy="3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6" name="Google Shape;1576;p19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577" name="Google Shape;1577;p19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578" name="Google Shape;1578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19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595" name="Google Shape;1595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1" name="Google Shape;1611;p19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612" name="Google Shape;1612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8" name="Google Shape;1628;p19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629" name="Google Shape;1629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45" name="Google Shape;1645;p19"/>
          <p:cNvSpPr txBox="1"/>
          <p:nvPr>
            <p:ph type="title"/>
          </p:nvPr>
        </p:nvSpPr>
        <p:spPr>
          <a:xfrm>
            <a:off x="1167950" y="2130725"/>
            <a:ext cx="23364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6" name="Google Shape;1646;p19"/>
          <p:cNvSpPr txBox="1"/>
          <p:nvPr>
            <p:ph idx="1" type="subTitle"/>
          </p:nvPr>
        </p:nvSpPr>
        <p:spPr>
          <a:xfrm>
            <a:off x="1167950" y="2572775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7" name="Google Shape;1647;p19"/>
          <p:cNvSpPr txBox="1"/>
          <p:nvPr>
            <p:ph idx="2" type="title"/>
          </p:nvPr>
        </p:nvSpPr>
        <p:spPr>
          <a:xfrm>
            <a:off x="3403800" y="3419775"/>
            <a:ext cx="23364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8" name="Google Shape;1648;p19"/>
          <p:cNvSpPr txBox="1"/>
          <p:nvPr>
            <p:ph idx="3" type="subTitle"/>
          </p:nvPr>
        </p:nvSpPr>
        <p:spPr>
          <a:xfrm>
            <a:off x="3403800" y="3861002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9" name="Google Shape;1649;p19"/>
          <p:cNvSpPr txBox="1"/>
          <p:nvPr>
            <p:ph idx="4" type="title"/>
          </p:nvPr>
        </p:nvSpPr>
        <p:spPr>
          <a:xfrm>
            <a:off x="5639650" y="2130650"/>
            <a:ext cx="23364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0" name="Google Shape;1650;p19"/>
          <p:cNvSpPr txBox="1"/>
          <p:nvPr>
            <p:ph idx="5" type="subTitle"/>
          </p:nvPr>
        </p:nvSpPr>
        <p:spPr>
          <a:xfrm>
            <a:off x="5639650" y="2572775"/>
            <a:ext cx="2336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1" name="Google Shape;1651;p1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3" name="Google Shape;1653;p20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654" name="Google Shape;1654;p20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655" name="Google Shape;1655;p2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2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2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2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2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2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2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2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2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2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2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2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2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2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2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2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1" name="Google Shape;1671;p20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672" name="Google Shape;1672;p2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2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2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2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2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2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2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2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2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2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2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2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2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2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2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2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8" name="Google Shape;1688;p20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689" name="Google Shape;1689;p2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2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2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2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2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2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2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2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2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2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2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2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2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2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2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2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5" name="Google Shape;1705;p20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706" name="Google Shape;1706;p2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2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2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2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2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2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2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2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2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2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2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22" name="Google Shape;1722;p20"/>
          <p:cNvSpPr txBox="1"/>
          <p:nvPr>
            <p:ph type="title"/>
          </p:nvPr>
        </p:nvSpPr>
        <p:spPr>
          <a:xfrm>
            <a:off x="616225" y="1801625"/>
            <a:ext cx="2513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3" name="Google Shape;1723;p20"/>
          <p:cNvSpPr txBox="1"/>
          <p:nvPr>
            <p:ph idx="1" type="subTitle"/>
          </p:nvPr>
        </p:nvSpPr>
        <p:spPr>
          <a:xfrm>
            <a:off x="616175" y="22864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4" name="Google Shape;1724;p20"/>
          <p:cNvSpPr txBox="1"/>
          <p:nvPr>
            <p:ph idx="2" type="title"/>
          </p:nvPr>
        </p:nvSpPr>
        <p:spPr>
          <a:xfrm>
            <a:off x="3315450" y="1801625"/>
            <a:ext cx="2513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5" name="Google Shape;1725;p20"/>
          <p:cNvSpPr txBox="1"/>
          <p:nvPr>
            <p:ph idx="3" type="subTitle"/>
          </p:nvPr>
        </p:nvSpPr>
        <p:spPr>
          <a:xfrm>
            <a:off x="3315425" y="22864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6" name="Google Shape;1726;p20"/>
          <p:cNvSpPr txBox="1"/>
          <p:nvPr>
            <p:ph idx="4" type="title"/>
          </p:nvPr>
        </p:nvSpPr>
        <p:spPr>
          <a:xfrm>
            <a:off x="616175" y="3539850"/>
            <a:ext cx="2513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7" name="Google Shape;1727;p20"/>
          <p:cNvSpPr txBox="1"/>
          <p:nvPr>
            <p:ph idx="5" type="subTitle"/>
          </p:nvPr>
        </p:nvSpPr>
        <p:spPr>
          <a:xfrm>
            <a:off x="616175" y="40246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8" name="Google Shape;1728;p20"/>
          <p:cNvSpPr txBox="1"/>
          <p:nvPr>
            <p:ph idx="6" type="title"/>
          </p:nvPr>
        </p:nvSpPr>
        <p:spPr>
          <a:xfrm>
            <a:off x="3315450" y="3539850"/>
            <a:ext cx="2513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9" name="Google Shape;1729;p20"/>
          <p:cNvSpPr txBox="1"/>
          <p:nvPr>
            <p:ph idx="7" type="subTitle"/>
          </p:nvPr>
        </p:nvSpPr>
        <p:spPr>
          <a:xfrm>
            <a:off x="3315451" y="40246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0" name="Google Shape;1730;p20"/>
          <p:cNvSpPr txBox="1"/>
          <p:nvPr>
            <p:ph idx="8" type="title"/>
          </p:nvPr>
        </p:nvSpPr>
        <p:spPr>
          <a:xfrm>
            <a:off x="6014675" y="1801625"/>
            <a:ext cx="2513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1" name="Google Shape;1731;p20"/>
          <p:cNvSpPr txBox="1"/>
          <p:nvPr>
            <p:ph idx="9" type="subTitle"/>
          </p:nvPr>
        </p:nvSpPr>
        <p:spPr>
          <a:xfrm>
            <a:off x="6014675" y="22864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2" name="Google Shape;1732;p20"/>
          <p:cNvSpPr txBox="1"/>
          <p:nvPr>
            <p:ph idx="13" type="title"/>
          </p:nvPr>
        </p:nvSpPr>
        <p:spPr>
          <a:xfrm>
            <a:off x="6014725" y="3539850"/>
            <a:ext cx="2513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3" name="Google Shape;1733;p20"/>
          <p:cNvSpPr txBox="1"/>
          <p:nvPr>
            <p:ph idx="14" type="subTitle"/>
          </p:nvPr>
        </p:nvSpPr>
        <p:spPr>
          <a:xfrm>
            <a:off x="6014725" y="40246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4" name="Google Shape;1734;p20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3" name="Google Shape;203;p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4" name="Google Shape;204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1" name="Google Shape;221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" name="Google Shape;237;p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38" name="Google Shape;238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55" name="Google Shape;255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1" name="Google Shape;271;p3"/>
          <p:cNvSpPr txBox="1"/>
          <p:nvPr>
            <p:ph type="title"/>
          </p:nvPr>
        </p:nvSpPr>
        <p:spPr>
          <a:xfrm>
            <a:off x="3828700" y="2618575"/>
            <a:ext cx="4839300" cy="84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2" name="Google Shape;272;p3"/>
          <p:cNvSpPr txBox="1"/>
          <p:nvPr>
            <p:ph hasCustomPrompt="1" idx="2" type="title"/>
          </p:nvPr>
        </p:nvSpPr>
        <p:spPr>
          <a:xfrm>
            <a:off x="5353900" y="1666025"/>
            <a:ext cx="1788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3" name="Google Shape;273;p3"/>
          <p:cNvSpPr txBox="1"/>
          <p:nvPr>
            <p:ph idx="1" type="subTitle"/>
          </p:nvPr>
        </p:nvSpPr>
        <p:spPr>
          <a:xfrm>
            <a:off x="3828700" y="3612775"/>
            <a:ext cx="4839300" cy="4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4" name="Google Shape;274;p3"/>
          <p:cNvGrpSpPr/>
          <p:nvPr/>
        </p:nvGrpSpPr>
        <p:grpSpPr>
          <a:xfrm rot="10281057">
            <a:off x="7115876" y="-340291"/>
            <a:ext cx="1427928" cy="1759575"/>
            <a:chOff x="9743146" y="2970638"/>
            <a:chExt cx="1446996" cy="1783072"/>
          </a:xfrm>
        </p:grpSpPr>
        <p:sp>
          <p:nvSpPr>
            <p:cNvPr id="275" name="Google Shape;275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6" name="Google Shape;276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7" name="Google Shape;277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5" name="Google Shape;285;p3"/>
          <p:cNvGrpSpPr/>
          <p:nvPr/>
        </p:nvGrpSpPr>
        <p:grpSpPr>
          <a:xfrm rot="4616548">
            <a:off x="8135661" y="1006040"/>
            <a:ext cx="1175251" cy="1448212"/>
            <a:chOff x="9743146" y="2970638"/>
            <a:chExt cx="1446996" cy="1783072"/>
          </a:xfrm>
        </p:grpSpPr>
        <p:sp>
          <p:nvSpPr>
            <p:cNvPr id="286" name="Google Shape;286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7" name="Google Shape;287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88" name="Google Shape;288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6" name="Google Shape;296;p3"/>
          <p:cNvGrpSpPr/>
          <p:nvPr/>
        </p:nvGrpSpPr>
        <p:grpSpPr>
          <a:xfrm>
            <a:off x="-802906" y="-1463384"/>
            <a:ext cx="2204209" cy="2716154"/>
            <a:chOff x="9743146" y="2970638"/>
            <a:chExt cx="1446996" cy="1783072"/>
          </a:xfrm>
        </p:grpSpPr>
        <p:sp>
          <p:nvSpPr>
            <p:cNvPr id="297" name="Google Shape;297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8" name="Google Shape;298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9" name="Google Shape;299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6" name="Google Shape;1736;p21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737" name="Google Shape;1737;p21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738" name="Google Shape;1738;p2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2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2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2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2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2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2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2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2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2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2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2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2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2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2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2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4" name="Google Shape;1754;p21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755" name="Google Shape;1755;p2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2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2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2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2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2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2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2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2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2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2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2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2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2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2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2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1" name="Google Shape;1771;p21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772" name="Google Shape;1772;p2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2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2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2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2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2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2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2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2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2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2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2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2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2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2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2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8" name="Google Shape;1788;p21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789" name="Google Shape;1789;p2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2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2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2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2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2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2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2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2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2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2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2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2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2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2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2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05" name="Google Shape;1805;p21"/>
          <p:cNvSpPr txBox="1"/>
          <p:nvPr>
            <p:ph hasCustomPrompt="1" type="title"/>
          </p:nvPr>
        </p:nvSpPr>
        <p:spPr>
          <a:xfrm>
            <a:off x="1848000" y="1152612"/>
            <a:ext cx="5448000" cy="7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06" name="Google Shape;1806;p21"/>
          <p:cNvSpPr txBox="1"/>
          <p:nvPr>
            <p:ph idx="1" type="subTitle"/>
          </p:nvPr>
        </p:nvSpPr>
        <p:spPr>
          <a:xfrm>
            <a:off x="1848000" y="1907487"/>
            <a:ext cx="5448000" cy="30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7" name="Google Shape;1807;p21"/>
          <p:cNvSpPr txBox="1"/>
          <p:nvPr>
            <p:ph hasCustomPrompt="1" idx="2" type="title"/>
          </p:nvPr>
        </p:nvSpPr>
        <p:spPr>
          <a:xfrm>
            <a:off x="1848000" y="2926791"/>
            <a:ext cx="5448000" cy="7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08" name="Google Shape;1808;p21"/>
          <p:cNvSpPr txBox="1"/>
          <p:nvPr>
            <p:ph idx="3" type="subTitle"/>
          </p:nvPr>
        </p:nvSpPr>
        <p:spPr>
          <a:xfrm>
            <a:off x="1848000" y="3681588"/>
            <a:ext cx="5448000" cy="30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09" name="Google Shape;1809;p21"/>
          <p:cNvGrpSpPr/>
          <p:nvPr/>
        </p:nvGrpSpPr>
        <p:grpSpPr>
          <a:xfrm rot="9567992">
            <a:off x="-199883" y="-1140129"/>
            <a:ext cx="2363020" cy="2912016"/>
            <a:chOff x="9743146" y="2970638"/>
            <a:chExt cx="1446996" cy="1783072"/>
          </a:xfrm>
        </p:grpSpPr>
        <p:sp>
          <p:nvSpPr>
            <p:cNvPr id="1810" name="Google Shape;1810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1" name="Google Shape;1811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12" name="Google Shape;1812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20" name="Google Shape;1820;p21"/>
          <p:cNvGrpSpPr/>
          <p:nvPr/>
        </p:nvGrpSpPr>
        <p:grpSpPr>
          <a:xfrm rot="7553428">
            <a:off x="331962" y="1143001"/>
            <a:ext cx="1803076" cy="2222208"/>
            <a:chOff x="9743146" y="2970638"/>
            <a:chExt cx="1446996" cy="1783072"/>
          </a:xfrm>
        </p:grpSpPr>
        <p:sp>
          <p:nvSpPr>
            <p:cNvPr id="1821" name="Google Shape;1821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2" name="Google Shape;1822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23" name="Google Shape;1823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31" name="Google Shape;1831;p21"/>
          <p:cNvGrpSpPr/>
          <p:nvPr/>
        </p:nvGrpSpPr>
        <p:grpSpPr>
          <a:xfrm rot="9567950">
            <a:off x="744780" y="2878500"/>
            <a:ext cx="1375357" cy="1694962"/>
            <a:chOff x="9743146" y="2970638"/>
            <a:chExt cx="1446996" cy="1783072"/>
          </a:xfrm>
        </p:grpSpPr>
        <p:sp>
          <p:nvSpPr>
            <p:cNvPr id="1832" name="Google Shape;1832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3" name="Google Shape;1833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34" name="Google Shape;1834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2" name="Google Shape;1842;p21"/>
          <p:cNvGrpSpPr/>
          <p:nvPr/>
        </p:nvGrpSpPr>
        <p:grpSpPr>
          <a:xfrm rot="-8231321">
            <a:off x="6459092" y="-717961"/>
            <a:ext cx="2363020" cy="2912102"/>
            <a:chOff x="9743146" y="2970638"/>
            <a:chExt cx="1446996" cy="1783072"/>
          </a:xfrm>
        </p:grpSpPr>
        <p:sp>
          <p:nvSpPr>
            <p:cNvPr id="1843" name="Google Shape;1843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4" name="Google Shape;1844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45" name="Google Shape;1845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53" name="Google Shape;1853;p21"/>
          <p:cNvGrpSpPr/>
          <p:nvPr/>
        </p:nvGrpSpPr>
        <p:grpSpPr>
          <a:xfrm rot="-10530287">
            <a:off x="6707733" y="2149110"/>
            <a:ext cx="1482522" cy="1827219"/>
            <a:chOff x="9743146" y="2970638"/>
            <a:chExt cx="1446996" cy="1783072"/>
          </a:xfrm>
        </p:grpSpPr>
        <p:sp>
          <p:nvSpPr>
            <p:cNvPr id="1854" name="Google Shape;1854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5" name="Google Shape;1855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56" name="Google Shape;1856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4" name="Google Shape;1864;p21"/>
          <p:cNvGrpSpPr/>
          <p:nvPr/>
        </p:nvGrpSpPr>
        <p:grpSpPr>
          <a:xfrm rot="-2501947">
            <a:off x="8079268" y="1743837"/>
            <a:ext cx="1375390" cy="1694969"/>
            <a:chOff x="9743146" y="2970638"/>
            <a:chExt cx="1446996" cy="1783072"/>
          </a:xfrm>
        </p:grpSpPr>
        <p:sp>
          <p:nvSpPr>
            <p:cNvPr id="1865" name="Google Shape;1865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6" name="Google Shape;1866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67" name="Google Shape;1867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75" name="Google Shape;1875;p21"/>
          <p:cNvGrpSpPr/>
          <p:nvPr/>
        </p:nvGrpSpPr>
        <p:grpSpPr>
          <a:xfrm rot="-5998141">
            <a:off x="7723198" y="3503935"/>
            <a:ext cx="1121718" cy="1382597"/>
            <a:chOff x="9743146" y="2970638"/>
            <a:chExt cx="1446996" cy="1783072"/>
          </a:xfrm>
        </p:grpSpPr>
        <p:sp>
          <p:nvSpPr>
            <p:cNvPr id="1876" name="Google Shape;1876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7" name="Google Shape;1877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78" name="Google Shape;1878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86" name="Google Shape;1886;p21"/>
          <p:cNvGrpSpPr/>
          <p:nvPr/>
        </p:nvGrpSpPr>
        <p:grpSpPr>
          <a:xfrm rot="-644589">
            <a:off x="6686848" y="4171892"/>
            <a:ext cx="1121692" cy="1382565"/>
            <a:chOff x="9743146" y="2970638"/>
            <a:chExt cx="1446996" cy="1783072"/>
          </a:xfrm>
        </p:grpSpPr>
        <p:sp>
          <p:nvSpPr>
            <p:cNvPr id="1887" name="Google Shape;1887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8" name="Google Shape;1888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89" name="Google Shape;1889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97" name="Google Shape;1897;p21"/>
          <p:cNvGrpSpPr/>
          <p:nvPr/>
        </p:nvGrpSpPr>
        <p:grpSpPr>
          <a:xfrm rot="-9856068">
            <a:off x="152340" y="3982019"/>
            <a:ext cx="1121771" cy="1382531"/>
            <a:chOff x="9743146" y="2970638"/>
            <a:chExt cx="1446996" cy="1783072"/>
          </a:xfrm>
        </p:grpSpPr>
        <p:sp>
          <p:nvSpPr>
            <p:cNvPr id="1898" name="Google Shape;1898;p2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99" name="Google Shape;1899;p2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00" name="Google Shape;1900;p2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2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2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2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2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2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2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2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9" name="Google Shape;1909;p22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910" name="Google Shape;1910;p22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911" name="Google Shape;1911;p2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2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2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2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2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2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2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7" name="Google Shape;1927;p22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928" name="Google Shape;1928;p2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2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2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2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2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2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2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4" name="Google Shape;1944;p22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945" name="Google Shape;1945;p2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2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2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2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2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2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2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2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2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2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2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2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2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2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2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2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1" name="Google Shape;1961;p22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962" name="Google Shape;1962;p2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2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2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2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2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2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2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2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2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2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2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2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2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2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2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2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78" name="Google Shape;1978;p22"/>
          <p:cNvSpPr txBox="1"/>
          <p:nvPr>
            <p:ph type="ctrTitle"/>
          </p:nvPr>
        </p:nvSpPr>
        <p:spPr>
          <a:xfrm>
            <a:off x="4007850" y="48922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79" name="Google Shape;1979;p22"/>
          <p:cNvSpPr txBox="1"/>
          <p:nvPr>
            <p:ph idx="1" type="subTitle"/>
          </p:nvPr>
        </p:nvSpPr>
        <p:spPr>
          <a:xfrm>
            <a:off x="4002975" y="1447750"/>
            <a:ext cx="4293900" cy="12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80" name="Google Shape;1980;p22"/>
          <p:cNvSpPr txBox="1"/>
          <p:nvPr/>
        </p:nvSpPr>
        <p:spPr>
          <a:xfrm>
            <a:off x="4050750" y="3598425"/>
            <a:ext cx="41982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CREDITS: This presentation template was created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, and includes icons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,</a:t>
            </a:r>
            <a:r>
              <a:rPr lang="en" sz="1000">
                <a:solidFill>
                  <a:srgbClr val="43434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and infographics &amp; images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dk2"/>
              </a:solidFill>
              <a:highlight>
                <a:srgbClr val="DFDEFC"/>
              </a:highlight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pSp>
        <p:nvGrpSpPr>
          <p:cNvPr id="1981" name="Google Shape;1981;p22"/>
          <p:cNvGrpSpPr/>
          <p:nvPr/>
        </p:nvGrpSpPr>
        <p:grpSpPr>
          <a:xfrm rot="-10623515">
            <a:off x="-426830" y="-778919"/>
            <a:ext cx="2363019" cy="2912214"/>
            <a:chOff x="9743146" y="2970638"/>
            <a:chExt cx="1446996" cy="1783072"/>
          </a:xfrm>
        </p:grpSpPr>
        <p:sp>
          <p:nvSpPr>
            <p:cNvPr id="1982" name="Google Shape;1982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3" name="Google Shape;1983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84" name="Google Shape;1984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92" name="Google Shape;1992;p22"/>
          <p:cNvGrpSpPr/>
          <p:nvPr/>
        </p:nvGrpSpPr>
        <p:grpSpPr>
          <a:xfrm rot="-8231321">
            <a:off x="1724114" y="498238"/>
            <a:ext cx="1393156" cy="1716979"/>
            <a:chOff x="9743146" y="2970638"/>
            <a:chExt cx="1446996" cy="1783072"/>
          </a:xfrm>
        </p:grpSpPr>
        <p:sp>
          <p:nvSpPr>
            <p:cNvPr id="1993" name="Google Shape;1993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4" name="Google Shape;1994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95" name="Google Shape;1995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03" name="Google Shape;2003;p22"/>
          <p:cNvGrpSpPr/>
          <p:nvPr/>
        </p:nvGrpSpPr>
        <p:grpSpPr>
          <a:xfrm rot="8651340">
            <a:off x="1324893" y="1872520"/>
            <a:ext cx="1597322" cy="1968417"/>
            <a:chOff x="9743146" y="2970638"/>
            <a:chExt cx="1446996" cy="1783072"/>
          </a:xfrm>
        </p:grpSpPr>
        <p:sp>
          <p:nvSpPr>
            <p:cNvPr id="2004" name="Google Shape;2004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5" name="Google Shape;2005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06" name="Google Shape;2006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14" name="Google Shape;2014;p22"/>
          <p:cNvGrpSpPr/>
          <p:nvPr/>
        </p:nvGrpSpPr>
        <p:grpSpPr>
          <a:xfrm rot="10550488">
            <a:off x="2848938" y="1638464"/>
            <a:ext cx="1360865" cy="1677115"/>
            <a:chOff x="9743146" y="2970638"/>
            <a:chExt cx="1446996" cy="1783072"/>
          </a:xfrm>
        </p:grpSpPr>
        <p:sp>
          <p:nvSpPr>
            <p:cNvPr id="2015" name="Google Shape;2015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6" name="Google Shape;2016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17" name="Google Shape;2017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25" name="Google Shape;2025;p22"/>
          <p:cNvGrpSpPr/>
          <p:nvPr/>
        </p:nvGrpSpPr>
        <p:grpSpPr>
          <a:xfrm rot="-7561800">
            <a:off x="51484" y="2976673"/>
            <a:ext cx="1624833" cy="2002855"/>
            <a:chOff x="9743146" y="2970638"/>
            <a:chExt cx="1446996" cy="1783072"/>
          </a:xfrm>
        </p:grpSpPr>
        <p:sp>
          <p:nvSpPr>
            <p:cNvPr id="2026" name="Google Shape;2026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27" name="Google Shape;2027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28" name="Google Shape;2028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36" name="Google Shape;2036;p22"/>
          <p:cNvGrpSpPr/>
          <p:nvPr/>
        </p:nvGrpSpPr>
        <p:grpSpPr>
          <a:xfrm rot="-10460586">
            <a:off x="1329687" y="3844051"/>
            <a:ext cx="1382828" cy="1704355"/>
            <a:chOff x="9743146" y="2970638"/>
            <a:chExt cx="1446996" cy="1783072"/>
          </a:xfrm>
        </p:grpSpPr>
        <p:sp>
          <p:nvSpPr>
            <p:cNvPr id="2037" name="Google Shape;2037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8" name="Google Shape;2038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39" name="Google Shape;2039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47" name="Google Shape;2047;p22"/>
          <p:cNvGrpSpPr/>
          <p:nvPr/>
        </p:nvGrpSpPr>
        <p:grpSpPr>
          <a:xfrm rot="-5177783">
            <a:off x="2581569" y="3212017"/>
            <a:ext cx="1243251" cy="1532172"/>
            <a:chOff x="9743146" y="2970638"/>
            <a:chExt cx="1446996" cy="1783072"/>
          </a:xfrm>
        </p:grpSpPr>
        <p:sp>
          <p:nvSpPr>
            <p:cNvPr id="2048" name="Google Shape;2048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9" name="Google Shape;2049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50" name="Google Shape;2050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58" name="Google Shape;2058;p22"/>
          <p:cNvGrpSpPr/>
          <p:nvPr/>
        </p:nvGrpSpPr>
        <p:grpSpPr>
          <a:xfrm rot="-5606593">
            <a:off x="-319667" y="2090680"/>
            <a:ext cx="1243188" cy="1532106"/>
            <a:chOff x="9743146" y="2970638"/>
            <a:chExt cx="1446996" cy="1783072"/>
          </a:xfrm>
        </p:grpSpPr>
        <p:sp>
          <p:nvSpPr>
            <p:cNvPr id="2059" name="Google Shape;2059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0" name="Google Shape;2060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61" name="Google Shape;2061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69" name="Google Shape;2069;p22"/>
          <p:cNvGrpSpPr/>
          <p:nvPr/>
        </p:nvGrpSpPr>
        <p:grpSpPr>
          <a:xfrm rot="10349797">
            <a:off x="7761530" y="1232203"/>
            <a:ext cx="1092577" cy="1346536"/>
            <a:chOff x="9743146" y="2970638"/>
            <a:chExt cx="1446996" cy="1783072"/>
          </a:xfrm>
        </p:grpSpPr>
        <p:sp>
          <p:nvSpPr>
            <p:cNvPr id="2070" name="Google Shape;2070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1" name="Google Shape;2071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72" name="Google Shape;2072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80" name="Google Shape;2080;p22"/>
          <p:cNvGrpSpPr/>
          <p:nvPr/>
        </p:nvGrpSpPr>
        <p:grpSpPr>
          <a:xfrm rot="-8231321">
            <a:off x="7882814" y="-513912"/>
            <a:ext cx="1393156" cy="1716979"/>
            <a:chOff x="9743146" y="2970638"/>
            <a:chExt cx="1446996" cy="1783072"/>
          </a:xfrm>
        </p:grpSpPr>
        <p:sp>
          <p:nvSpPr>
            <p:cNvPr id="2081" name="Google Shape;2081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82" name="Google Shape;2082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83" name="Google Shape;2083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2" name="Google Shape;2092;p2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93" name="Google Shape;2093;p2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94" name="Google Shape;2094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0" name="Google Shape;2110;p2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111" name="Google Shape;2111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7" name="Google Shape;2127;p2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128" name="Google Shape;2128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4" name="Google Shape;2144;p2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145" name="Google Shape;2145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61" name="Google Shape;2161;p23"/>
          <p:cNvGrpSpPr/>
          <p:nvPr/>
        </p:nvGrpSpPr>
        <p:grpSpPr>
          <a:xfrm rot="-9001608">
            <a:off x="-123918" y="2533550"/>
            <a:ext cx="1243109" cy="1532140"/>
            <a:chOff x="9743146" y="2970638"/>
            <a:chExt cx="1446996" cy="1783072"/>
          </a:xfrm>
        </p:grpSpPr>
        <p:sp>
          <p:nvSpPr>
            <p:cNvPr id="2162" name="Google Shape;2162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3" name="Google Shape;2163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64" name="Google Shape;2164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72" name="Google Shape;2172;p23"/>
          <p:cNvGrpSpPr/>
          <p:nvPr/>
        </p:nvGrpSpPr>
        <p:grpSpPr>
          <a:xfrm rot="5033596">
            <a:off x="-217215" y="3977413"/>
            <a:ext cx="1243223" cy="1532168"/>
            <a:chOff x="9743146" y="2970638"/>
            <a:chExt cx="1446996" cy="1783072"/>
          </a:xfrm>
        </p:grpSpPr>
        <p:sp>
          <p:nvSpPr>
            <p:cNvPr id="2173" name="Google Shape;2173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4" name="Google Shape;2174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75" name="Google Shape;2175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83" name="Google Shape;2183;p23"/>
          <p:cNvGrpSpPr/>
          <p:nvPr/>
        </p:nvGrpSpPr>
        <p:grpSpPr>
          <a:xfrm rot="-10193912">
            <a:off x="7876564" y="-611954"/>
            <a:ext cx="1243287" cy="1532225"/>
            <a:chOff x="9743146" y="2970638"/>
            <a:chExt cx="1446996" cy="1783072"/>
          </a:xfrm>
        </p:grpSpPr>
        <p:sp>
          <p:nvSpPr>
            <p:cNvPr id="2184" name="Google Shape;2184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5" name="Google Shape;2185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86" name="Google Shape;2186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94" name="Google Shape;2194;p23"/>
          <p:cNvGrpSpPr/>
          <p:nvPr/>
        </p:nvGrpSpPr>
        <p:grpSpPr>
          <a:xfrm rot="6222475">
            <a:off x="8262676" y="558764"/>
            <a:ext cx="1243219" cy="1532313"/>
            <a:chOff x="9743146" y="2970638"/>
            <a:chExt cx="1446996" cy="1783072"/>
          </a:xfrm>
        </p:grpSpPr>
        <p:sp>
          <p:nvSpPr>
            <p:cNvPr id="2195" name="Google Shape;2195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6" name="Google Shape;2196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97" name="Google Shape;2197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6" name="Google Shape;2206;p2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207" name="Google Shape;2207;p2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08" name="Google Shape;2208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4" name="Google Shape;2224;p2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25" name="Google Shape;2225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1" name="Google Shape;2241;p2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242" name="Google Shape;2242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8" name="Google Shape;2258;p2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259" name="Google Shape;2259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75" name="Google Shape;2275;p24"/>
          <p:cNvGrpSpPr/>
          <p:nvPr/>
        </p:nvGrpSpPr>
        <p:grpSpPr>
          <a:xfrm rot="-8649831">
            <a:off x="-40203" y="-327092"/>
            <a:ext cx="1243172" cy="1532053"/>
            <a:chOff x="9743146" y="2970638"/>
            <a:chExt cx="1446996" cy="1783072"/>
          </a:xfrm>
        </p:grpSpPr>
        <p:sp>
          <p:nvSpPr>
            <p:cNvPr id="2276" name="Google Shape;2276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7" name="Google Shape;2277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78" name="Google Shape;2278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86" name="Google Shape;2286;p24"/>
          <p:cNvGrpSpPr/>
          <p:nvPr/>
        </p:nvGrpSpPr>
        <p:grpSpPr>
          <a:xfrm rot="5033596">
            <a:off x="-371290" y="1126338"/>
            <a:ext cx="1243223" cy="1532168"/>
            <a:chOff x="9743146" y="2970638"/>
            <a:chExt cx="1446996" cy="1783072"/>
          </a:xfrm>
        </p:grpSpPr>
        <p:sp>
          <p:nvSpPr>
            <p:cNvPr id="2287" name="Google Shape;2287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8" name="Google Shape;2288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89" name="Google Shape;2289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97" name="Google Shape;2297;p24"/>
          <p:cNvGrpSpPr/>
          <p:nvPr/>
        </p:nvGrpSpPr>
        <p:grpSpPr>
          <a:xfrm rot="-10193912">
            <a:off x="8247302" y="3770621"/>
            <a:ext cx="1243287" cy="1532225"/>
            <a:chOff x="9743146" y="2970638"/>
            <a:chExt cx="1446996" cy="1783072"/>
          </a:xfrm>
        </p:grpSpPr>
        <p:sp>
          <p:nvSpPr>
            <p:cNvPr id="2298" name="Google Shape;2298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99" name="Google Shape;2299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00" name="Google Shape;2300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08" name="Google Shape;2308;p24"/>
          <p:cNvGrpSpPr/>
          <p:nvPr/>
        </p:nvGrpSpPr>
        <p:grpSpPr>
          <a:xfrm rot="3498465">
            <a:off x="8247286" y="2266521"/>
            <a:ext cx="1243297" cy="1532307"/>
            <a:chOff x="9743146" y="2970638"/>
            <a:chExt cx="1446996" cy="1783072"/>
          </a:xfrm>
        </p:grpSpPr>
        <p:sp>
          <p:nvSpPr>
            <p:cNvPr id="2309" name="Google Shape;2309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0" name="Google Shape;2310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11" name="Google Shape;2311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309" name="Google Shape;309;p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310" name="Google Shape;310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6" name="Google Shape;326;p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327" name="Google Shape;327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3" name="Google Shape;343;p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344" name="Google Shape;344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0" name="Google Shape;360;p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361" name="Google Shape;361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7" name="Google Shape;377;p4"/>
          <p:cNvSpPr txBox="1"/>
          <p:nvPr>
            <p:ph type="title"/>
          </p:nvPr>
        </p:nvSpPr>
        <p:spPr>
          <a:xfrm>
            <a:off x="720000" y="449250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8" name="Google Shape;378;p4"/>
          <p:cNvSpPr txBox="1"/>
          <p:nvPr>
            <p:ph idx="1" type="body"/>
          </p:nvPr>
        </p:nvSpPr>
        <p:spPr>
          <a:xfrm>
            <a:off x="720000" y="13048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4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381" name="Google Shape;381;p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382" name="Google Shape;382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8" name="Google Shape;398;p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399" name="Google Shape;399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5" name="Google Shape;415;p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16" name="Google Shape;416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2" name="Google Shape;432;p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433" name="Google Shape;433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9" name="Google Shape;449;p5"/>
          <p:cNvSpPr txBox="1"/>
          <p:nvPr>
            <p:ph idx="1" type="subTitle"/>
          </p:nvPr>
        </p:nvSpPr>
        <p:spPr>
          <a:xfrm>
            <a:off x="1080900" y="2537275"/>
            <a:ext cx="3327300" cy="4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0" name="Google Shape;450;p5"/>
          <p:cNvSpPr txBox="1"/>
          <p:nvPr>
            <p:ph idx="2" type="subTitle"/>
          </p:nvPr>
        </p:nvSpPr>
        <p:spPr>
          <a:xfrm>
            <a:off x="4735775" y="2537325"/>
            <a:ext cx="3327300" cy="4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1" name="Google Shape;451;p5"/>
          <p:cNvSpPr txBox="1"/>
          <p:nvPr>
            <p:ph idx="3" type="subTitle"/>
          </p:nvPr>
        </p:nvSpPr>
        <p:spPr>
          <a:xfrm>
            <a:off x="1080900" y="3037925"/>
            <a:ext cx="33273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5"/>
          <p:cNvSpPr txBox="1"/>
          <p:nvPr>
            <p:ph idx="4" type="subTitle"/>
          </p:nvPr>
        </p:nvSpPr>
        <p:spPr>
          <a:xfrm>
            <a:off x="4735775" y="3037925"/>
            <a:ext cx="33273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456" name="Google Shape;456;p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457" name="Google Shape;457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3" name="Google Shape;473;p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474" name="Google Shape;474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0" name="Google Shape;490;p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91" name="Google Shape;491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Google Shape;507;p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508" name="Google Shape;508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4" name="Google Shape;52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7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527" name="Google Shape;527;p7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528" name="Google Shape;528;p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4" name="Google Shape;544;p7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545" name="Google Shape;545;p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1" name="Google Shape;561;p7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562" name="Google Shape;562;p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8" name="Google Shape;578;p7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579" name="Google Shape;579;p7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7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7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7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7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7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7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7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7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7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7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7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7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7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7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7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5" name="Google Shape;59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8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598" name="Google Shape;598;p8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599" name="Google Shape;599;p8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5" name="Google Shape;615;p8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616" name="Google Shape;616;p8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8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8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8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8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8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8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2" name="Google Shape;632;p8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633" name="Google Shape;633;p8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8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8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8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8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8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8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8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8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8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8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9" name="Google Shape;649;p8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650" name="Google Shape;650;p8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6" name="Google Shape;666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9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669" name="Google Shape;669;p9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670" name="Google Shape;670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6" name="Google Shape;686;p9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687" name="Google Shape;687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0" name="Google Shape;720;p9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721" name="Google Shape;721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7" name="Google Shape;737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8" name="Google Shape;738;p9"/>
          <p:cNvSpPr txBox="1"/>
          <p:nvPr>
            <p:ph idx="1" type="body"/>
          </p:nvPr>
        </p:nvSpPr>
        <p:spPr>
          <a:xfrm>
            <a:off x="726450" y="1590500"/>
            <a:ext cx="3861900" cy="30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10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741" name="Google Shape;741;p10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742" name="Google Shape;742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8" name="Google Shape;758;p10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759" name="Google Shape;759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5" name="Google Shape;775;p10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776" name="Google Shape;776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2" name="Google Shape;792;p10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793" name="Google Shape;793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rect b="b" l="l" r="r" t="t"/>
                <a:pathLst>
                  <a:path extrusionOk="0" fill="none" h="118179" w="156478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rect b="b" l="l" r="r" t="t"/>
                <a:pathLst>
                  <a:path extrusionOk="0" fill="none" h="1" w="156508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rect b="b" l="l" r="r" t="t"/>
                <a:pathLst>
                  <a:path extrusionOk="0" fill="none" h="118179" w="1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rect b="b" l="l" r="r" t="t"/>
                <a:pathLst>
                  <a:path extrusionOk="0" fill="none" h="118179" w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09" name="Google Shape;809;p10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810" name="Google Shape;810;p10"/>
          <p:cNvGrpSpPr/>
          <p:nvPr/>
        </p:nvGrpSpPr>
        <p:grpSpPr>
          <a:xfrm rot="9568016">
            <a:off x="-271513" y="-722449"/>
            <a:ext cx="2195982" cy="2706183"/>
            <a:chOff x="9743146" y="2970638"/>
            <a:chExt cx="1446996" cy="1783072"/>
          </a:xfrm>
        </p:grpSpPr>
        <p:sp>
          <p:nvSpPr>
            <p:cNvPr id="811" name="Google Shape;811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2" name="Google Shape;812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13" name="Google Shape;813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1" name="Google Shape;821;p10"/>
          <p:cNvGrpSpPr/>
          <p:nvPr/>
        </p:nvGrpSpPr>
        <p:grpSpPr>
          <a:xfrm rot="4164703">
            <a:off x="6160919" y="67119"/>
            <a:ext cx="1564886" cy="1928510"/>
            <a:chOff x="9743146" y="2970638"/>
            <a:chExt cx="1446996" cy="1783072"/>
          </a:xfrm>
        </p:grpSpPr>
        <p:sp>
          <p:nvSpPr>
            <p:cNvPr id="822" name="Google Shape;822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24" name="Google Shape;824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32" name="Google Shape;832;p10"/>
          <p:cNvGrpSpPr/>
          <p:nvPr/>
        </p:nvGrpSpPr>
        <p:grpSpPr>
          <a:xfrm rot="629843">
            <a:off x="1703828" y="-591128"/>
            <a:ext cx="1482811" cy="1827205"/>
            <a:chOff x="9743146" y="2970638"/>
            <a:chExt cx="1446996" cy="1783072"/>
          </a:xfrm>
        </p:grpSpPr>
        <p:sp>
          <p:nvSpPr>
            <p:cNvPr id="833" name="Google Shape;833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4" name="Google Shape;834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5" name="Google Shape;835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3" name="Google Shape;843;p10"/>
          <p:cNvGrpSpPr/>
          <p:nvPr/>
        </p:nvGrpSpPr>
        <p:grpSpPr>
          <a:xfrm rot="2208898">
            <a:off x="2859879" y="-298335"/>
            <a:ext cx="1509218" cy="1859995"/>
            <a:chOff x="9743146" y="2970638"/>
            <a:chExt cx="1446996" cy="1783072"/>
          </a:xfrm>
        </p:grpSpPr>
        <p:sp>
          <p:nvSpPr>
            <p:cNvPr id="844" name="Google Shape;844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5" name="Google Shape;845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46" name="Google Shape;846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4" name="Google Shape;854;p10"/>
          <p:cNvGrpSpPr/>
          <p:nvPr/>
        </p:nvGrpSpPr>
        <p:grpSpPr>
          <a:xfrm rot="2282066">
            <a:off x="3850612" y="-1416319"/>
            <a:ext cx="2229905" cy="2748038"/>
            <a:chOff x="9743146" y="2970638"/>
            <a:chExt cx="1446996" cy="1783072"/>
          </a:xfrm>
        </p:grpSpPr>
        <p:sp>
          <p:nvSpPr>
            <p:cNvPr id="855" name="Google Shape;855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6" name="Google Shape;856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57" name="Google Shape;857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65" name="Google Shape;865;p10"/>
          <p:cNvGrpSpPr/>
          <p:nvPr/>
        </p:nvGrpSpPr>
        <p:grpSpPr>
          <a:xfrm rot="1234745">
            <a:off x="5461792" y="-1196063"/>
            <a:ext cx="1473754" cy="1816275"/>
            <a:chOff x="9743146" y="2970638"/>
            <a:chExt cx="1446996" cy="1783072"/>
          </a:xfrm>
        </p:grpSpPr>
        <p:sp>
          <p:nvSpPr>
            <p:cNvPr id="866" name="Google Shape;866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7" name="Google Shape;867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68" name="Google Shape;868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6" name="Google Shape;876;p10"/>
          <p:cNvGrpSpPr/>
          <p:nvPr/>
        </p:nvGrpSpPr>
        <p:grpSpPr>
          <a:xfrm rot="5732255">
            <a:off x="-882653" y="1110757"/>
            <a:ext cx="1854879" cy="2285689"/>
            <a:chOff x="9743146" y="2970638"/>
            <a:chExt cx="1446996" cy="1783072"/>
          </a:xfrm>
        </p:grpSpPr>
        <p:sp>
          <p:nvSpPr>
            <p:cNvPr id="877" name="Google Shape;877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8" name="Google Shape;878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79" name="Google Shape;879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7" name="Google Shape;887;p10"/>
          <p:cNvGrpSpPr/>
          <p:nvPr/>
        </p:nvGrpSpPr>
        <p:grpSpPr>
          <a:xfrm rot="-6777550">
            <a:off x="-154622" y="3285152"/>
            <a:ext cx="2278024" cy="2637690"/>
            <a:chOff x="9743146" y="2970638"/>
            <a:chExt cx="1446996" cy="1783072"/>
          </a:xfrm>
        </p:grpSpPr>
        <p:sp>
          <p:nvSpPr>
            <p:cNvPr id="888" name="Google Shape;888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9" name="Google Shape;889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90" name="Google Shape;890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8" name="Google Shape;898;p10"/>
          <p:cNvGrpSpPr/>
          <p:nvPr/>
        </p:nvGrpSpPr>
        <p:grpSpPr>
          <a:xfrm rot="8965034">
            <a:off x="8199195" y="3389753"/>
            <a:ext cx="1466670" cy="1698205"/>
            <a:chOff x="9743146" y="2970638"/>
            <a:chExt cx="1446996" cy="1783072"/>
          </a:xfrm>
        </p:grpSpPr>
        <p:sp>
          <p:nvSpPr>
            <p:cNvPr id="899" name="Google Shape;899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0" name="Google Shape;900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01" name="Google Shape;901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9" name="Google Shape;909;p10"/>
          <p:cNvGrpSpPr/>
          <p:nvPr/>
        </p:nvGrpSpPr>
        <p:grpSpPr>
          <a:xfrm rot="4581957">
            <a:off x="-656831" y="2875340"/>
            <a:ext cx="1279904" cy="1577172"/>
            <a:chOff x="9743146" y="2970638"/>
            <a:chExt cx="1446996" cy="1783072"/>
          </a:xfrm>
        </p:grpSpPr>
        <p:sp>
          <p:nvSpPr>
            <p:cNvPr id="910" name="Google Shape;910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1" name="Google Shape;911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12" name="Google Shape;912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20" name="Google Shape;920;p10"/>
          <p:cNvGrpSpPr/>
          <p:nvPr/>
        </p:nvGrpSpPr>
        <p:grpSpPr>
          <a:xfrm rot="629843">
            <a:off x="1989578" y="4018972"/>
            <a:ext cx="1482811" cy="1827205"/>
            <a:chOff x="9743146" y="2970638"/>
            <a:chExt cx="1446996" cy="1783072"/>
          </a:xfrm>
        </p:grpSpPr>
        <p:sp>
          <p:nvSpPr>
            <p:cNvPr id="921" name="Google Shape;921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2" name="Google Shape;922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23" name="Google Shape;923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31" name="Google Shape;931;p10"/>
          <p:cNvGrpSpPr/>
          <p:nvPr/>
        </p:nvGrpSpPr>
        <p:grpSpPr>
          <a:xfrm rot="1525637">
            <a:off x="3114019" y="4489936"/>
            <a:ext cx="1482836" cy="1827236"/>
            <a:chOff x="9743146" y="2970638"/>
            <a:chExt cx="1446996" cy="1783072"/>
          </a:xfrm>
        </p:grpSpPr>
        <p:sp>
          <p:nvSpPr>
            <p:cNvPr id="932" name="Google Shape;932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3" name="Google Shape;933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34" name="Google Shape;934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2" name="Google Shape;942;p10"/>
          <p:cNvGrpSpPr/>
          <p:nvPr/>
        </p:nvGrpSpPr>
        <p:grpSpPr>
          <a:xfrm rot="-630503">
            <a:off x="4251397" y="3473580"/>
            <a:ext cx="1482863" cy="1827270"/>
            <a:chOff x="9743146" y="2970638"/>
            <a:chExt cx="1446996" cy="1783072"/>
          </a:xfrm>
        </p:grpSpPr>
        <p:sp>
          <p:nvSpPr>
            <p:cNvPr id="943" name="Google Shape;943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4" name="Google Shape;944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5" name="Google Shape;945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3" name="Google Shape;953;p10"/>
          <p:cNvGrpSpPr/>
          <p:nvPr/>
        </p:nvGrpSpPr>
        <p:grpSpPr>
          <a:xfrm rot="402211">
            <a:off x="5582110" y="3261693"/>
            <a:ext cx="2376296" cy="2928032"/>
            <a:chOff x="9743146" y="2970638"/>
            <a:chExt cx="1446996" cy="1783072"/>
          </a:xfrm>
        </p:grpSpPr>
        <p:sp>
          <p:nvSpPr>
            <p:cNvPr id="954" name="Google Shape;954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5" name="Google Shape;955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56" name="Google Shape;956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64" name="Google Shape;964;p10"/>
          <p:cNvGrpSpPr/>
          <p:nvPr/>
        </p:nvGrpSpPr>
        <p:grpSpPr>
          <a:xfrm rot="-3560987">
            <a:off x="8017585" y="1239281"/>
            <a:ext cx="2376295" cy="2927964"/>
            <a:chOff x="9743146" y="2970638"/>
            <a:chExt cx="1446996" cy="1783072"/>
          </a:xfrm>
        </p:grpSpPr>
        <p:sp>
          <p:nvSpPr>
            <p:cNvPr id="965" name="Google Shape;965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6" name="Google Shape;966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67" name="Google Shape;967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5" name="Google Shape;975;p10"/>
          <p:cNvGrpSpPr/>
          <p:nvPr/>
        </p:nvGrpSpPr>
        <p:grpSpPr>
          <a:xfrm rot="-9715783">
            <a:off x="7697434" y="4605087"/>
            <a:ext cx="1466666" cy="1698172"/>
            <a:chOff x="9743146" y="2970638"/>
            <a:chExt cx="1446996" cy="1783072"/>
          </a:xfrm>
        </p:grpSpPr>
        <p:sp>
          <p:nvSpPr>
            <p:cNvPr id="976" name="Google Shape;976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7" name="Google Shape;977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78" name="Google Shape;978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6" name="Google Shape;986;p10"/>
          <p:cNvGrpSpPr/>
          <p:nvPr/>
        </p:nvGrpSpPr>
        <p:grpSpPr>
          <a:xfrm rot="3253621">
            <a:off x="7393704" y="-1183134"/>
            <a:ext cx="2690893" cy="3316019"/>
            <a:chOff x="9743146" y="2970638"/>
            <a:chExt cx="1446996" cy="1783072"/>
          </a:xfrm>
        </p:grpSpPr>
        <p:sp>
          <p:nvSpPr>
            <p:cNvPr id="987" name="Google Shape;987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8" name="Google Shape;988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89" name="Google Shape;989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25"/>
          <p:cNvSpPr txBox="1"/>
          <p:nvPr>
            <p:ph type="ctrTitle"/>
          </p:nvPr>
        </p:nvSpPr>
        <p:spPr>
          <a:xfrm>
            <a:off x="1800750" y="1280550"/>
            <a:ext cx="5542200" cy="25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Analisi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sul costo della vita 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2"/>
                </a:solidFill>
              </a:rPr>
              <a:t>nel mondo</a:t>
            </a:r>
            <a:endParaRPr sz="4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9" name="Shape 2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relazione costo vita/stipendio</a:t>
            </a:r>
            <a:endParaRPr/>
          </a:p>
        </p:txBody>
      </p:sp>
      <p:grpSp>
        <p:nvGrpSpPr>
          <p:cNvPr id="2741" name="Google Shape;2741;p34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2742" name="Google Shape;2742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43" name="Google Shape;2743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44" name="Google Shape;2744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5" name="Google Shape;2745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6" name="Google Shape;2746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7" name="Google Shape;2747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8" name="Google Shape;2748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9" name="Google Shape;2749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0" name="Google Shape;2750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1" name="Google Shape;2751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52" name="Google Shape;2752;p34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2753" name="Google Shape;2753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54" name="Google Shape;2754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55" name="Google Shape;2755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6" name="Google Shape;2756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7" name="Google Shape;2757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8" name="Google Shape;2758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9" name="Google Shape;2759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0" name="Google Shape;2760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2" name="Google Shape;2762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763" name="Google Shape;27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413" y="1507850"/>
            <a:ext cx="6278927" cy="3305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50000"/>
              </a:srgbClr>
            </a:outerShdw>
          </a:effectLst>
        </p:spPr>
      </p:pic>
      <p:sp>
        <p:nvSpPr>
          <p:cNvPr id="2764" name="Google Shape;2764;p34"/>
          <p:cNvSpPr txBox="1"/>
          <p:nvPr>
            <p:ph idx="4294967295" type="title"/>
          </p:nvPr>
        </p:nvSpPr>
        <p:spPr>
          <a:xfrm>
            <a:off x="4845025" y="1676250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Monaco</a:t>
            </a:r>
            <a:endParaRPr sz="700"/>
          </a:p>
        </p:txBody>
      </p:sp>
      <p:sp>
        <p:nvSpPr>
          <p:cNvPr id="2765" name="Google Shape;2765;p34"/>
          <p:cNvSpPr txBox="1"/>
          <p:nvPr>
            <p:ph idx="4294967295" type="title"/>
          </p:nvPr>
        </p:nvSpPr>
        <p:spPr>
          <a:xfrm>
            <a:off x="3785500" y="3018300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Spain</a:t>
            </a:r>
            <a:endParaRPr sz="700"/>
          </a:p>
        </p:txBody>
      </p:sp>
      <p:sp>
        <p:nvSpPr>
          <p:cNvPr id="2766" name="Google Shape;2766;p34"/>
          <p:cNvSpPr txBox="1"/>
          <p:nvPr>
            <p:ph idx="4294967295" type="title"/>
          </p:nvPr>
        </p:nvSpPr>
        <p:spPr>
          <a:xfrm>
            <a:off x="2934875" y="3610900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Italy</a:t>
            </a:r>
            <a:endParaRPr sz="700"/>
          </a:p>
        </p:txBody>
      </p:sp>
      <p:sp>
        <p:nvSpPr>
          <p:cNvPr id="2767" name="Google Shape;2767;p34"/>
          <p:cNvSpPr txBox="1"/>
          <p:nvPr>
            <p:ph idx="4294967295" type="title"/>
          </p:nvPr>
        </p:nvSpPr>
        <p:spPr>
          <a:xfrm>
            <a:off x="3730850" y="38552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Polynesia</a:t>
            </a:r>
            <a:endParaRPr sz="700"/>
          </a:p>
        </p:txBody>
      </p:sp>
      <p:sp>
        <p:nvSpPr>
          <p:cNvPr id="2768" name="Google Shape;2768;p34"/>
          <p:cNvSpPr txBox="1"/>
          <p:nvPr>
            <p:ph idx="4294967295" type="title"/>
          </p:nvPr>
        </p:nvSpPr>
        <p:spPr>
          <a:xfrm>
            <a:off x="5598425" y="31885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Liechtenstein</a:t>
            </a:r>
            <a:endParaRPr sz="700"/>
          </a:p>
        </p:txBody>
      </p:sp>
      <p:sp>
        <p:nvSpPr>
          <p:cNvPr id="2769" name="Google Shape;2769;p34"/>
          <p:cNvSpPr txBox="1"/>
          <p:nvPr>
            <p:ph idx="4294967295" type="title"/>
          </p:nvPr>
        </p:nvSpPr>
        <p:spPr>
          <a:xfrm>
            <a:off x="2273400" y="2918000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Cuba</a:t>
            </a:r>
            <a:endParaRPr sz="700"/>
          </a:p>
        </p:txBody>
      </p:sp>
      <p:sp>
        <p:nvSpPr>
          <p:cNvPr id="2770" name="Google Shape;2770;p34"/>
          <p:cNvSpPr txBox="1"/>
          <p:nvPr>
            <p:ph idx="4294967295" type="title"/>
          </p:nvPr>
        </p:nvSpPr>
        <p:spPr>
          <a:xfrm>
            <a:off x="2208825" y="41625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Uganda</a:t>
            </a:r>
            <a:endParaRPr sz="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4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5" name="Google Shape;2775;p35"/>
          <p:cNvGrpSpPr/>
          <p:nvPr/>
        </p:nvGrpSpPr>
        <p:grpSpPr>
          <a:xfrm>
            <a:off x="5541581" y="3163552"/>
            <a:ext cx="3410916" cy="1817880"/>
            <a:chOff x="233350" y="949250"/>
            <a:chExt cx="7137300" cy="3802300"/>
          </a:xfrm>
        </p:grpSpPr>
        <p:sp>
          <p:nvSpPr>
            <p:cNvPr id="2776" name="Google Shape;2776;p35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35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35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35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35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35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35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35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35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35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35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35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35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35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35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35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35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35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35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35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35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35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35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35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35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35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35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35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35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35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35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35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35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35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35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35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35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35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35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35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35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35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35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35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35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35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35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35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35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35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35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7" name="Google Shape;2827;p35"/>
          <p:cNvSpPr txBox="1"/>
          <p:nvPr>
            <p:ph type="title"/>
          </p:nvPr>
        </p:nvSpPr>
        <p:spPr>
          <a:xfrm>
            <a:off x="4078875" y="2321750"/>
            <a:ext cx="4519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Un po’ più vicino a noi..</a:t>
            </a:r>
            <a:endParaRPr sz="3300"/>
          </a:p>
        </p:txBody>
      </p:sp>
      <p:grpSp>
        <p:nvGrpSpPr>
          <p:cNvPr id="2828" name="Google Shape;2828;p35"/>
          <p:cNvGrpSpPr/>
          <p:nvPr/>
        </p:nvGrpSpPr>
        <p:grpSpPr>
          <a:xfrm rot="4164861">
            <a:off x="674057" y="90869"/>
            <a:ext cx="2195965" cy="2706162"/>
            <a:chOff x="9743146" y="2970638"/>
            <a:chExt cx="1446996" cy="1783072"/>
          </a:xfrm>
        </p:grpSpPr>
        <p:sp>
          <p:nvSpPr>
            <p:cNvPr id="2829" name="Google Shape;2829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30" name="Google Shape;2830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831" name="Google Shape;2831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2" name="Google Shape;2832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3" name="Google Shape;2833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4" name="Google Shape;2834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5" name="Google Shape;2835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6" name="Google Shape;2836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7" name="Google Shape;2837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8" name="Google Shape;2838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39" name="Google Shape;2839;p35"/>
          <p:cNvGrpSpPr/>
          <p:nvPr/>
        </p:nvGrpSpPr>
        <p:grpSpPr>
          <a:xfrm rot="5753339">
            <a:off x="2563143" y="926007"/>
            <a:ext cx="1507623" cy="1857780"/>
            <a:chOff x="9743146" y="2970638"/>
            <a:chExt cx="1446996" cy="1783072"/>
          </a:xfrm>
        </p:grpSpPr>
        <p:sp>
          <p:nvSpPr>
            <p:cNvPr id="2840" name="Google Shape;2840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41" name="Google Shape;2841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842" name="Google Shape;2842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3" name="Google Shape;2843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4" name="Google Shape;2844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5" name="Google Shape;2845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8" name="Google Shape;2848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50" name="Google Shape;2850;p35"/>
          <p:cNvGrpSpPr/>
          <p:nvPr/>
        </p:nvGrpSpPr>
        <p:grpSpPr>
          <a:xfrm rot="2531090">
            <a:off x="621542" y="2933466"/>
            <a:ext cx="1487454" cy="1832926"/>
            <a:chOff x="9743146" y="2970638"/>
            <a:chExt cx="1446996" cy="1783072"/>
          </a:xfrm>
        </p:grpSpPr>
        <p:sp>
          <p:nvSpPr>
            <p:cNvPr id="2851" name="Google Shape;2851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52" name="Google Shape;2852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853" name="Google Shape;2853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4" name="Google Shape;2854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7" name="Google Shape;2857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8" name="Google Shape;2858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9" name="Google Shape;2859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61" name="Google Shape;2861;p35"/>
          <p:cNvGrpSpPr/>
          <p:nvPr/>
        </p:nvGrpSpPr>
        <p:grpSpPr>
          <a:xfrm>
            <a:off x="2057205" y="2786469"/>
            <a:ext cx="1447085" cy="1089968"/>
            <a:chOff x="2700330" y="-829613"/>
            <a:chExt cx="2200221" cy="1657495"/>
          </a:xfrm>
        </p:grpSpPr>
        <p:sp>
          <p:nvSpPr>
            <p:cNvPr id="2862" name="Google Shape;2862;p35"/>
            <p:cNvSpPr/>
            <p:nvPr/>
          </p:nvSpPr>
          <p:spPr>
            <a:xfrm>
              <a:off x="2700330" y="-829613"/>
              <a:ext cx="2200221" cy="1657495"/>
            </a:xfrm>
            <a:custGeom>
              <a:rect b="b" l="l" r="r" t="t"/>
              <a:pathLst>
                <a:path extrusionOk="0" h="31096" w="41278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36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3" name="Google Shape;2863;p35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2864" name="Google Shape;2864;p35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rect b="b" l="l" r="r" t="t"/>
                <a:pathLst>
                  <a:path extrusionOk="0" h="31096" w="41278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5" name="Google Shape;2865;p35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rect b="b" l="l" r="r" t="t"/>
                <a:pathLst>
                  <a:path extrusionOk="0" h="26901" w="36537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6" name="Google Shape;2866;p35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rect b="b" l="l" r="r" t="t"/>
                <a:pathLst>
                  <a:path extrusionOk="0" h="13933" w="13375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7" name="Google Shape;2867;p35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rect b="b" l="l" r="r" t="t"/>
                <a:pathLst>
                  <a:path extrusionOk="0" h="7813" w="6293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8" name="Google Shape;2868;p35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rect b="b" l="l" r="r" t="t"/>
                <a:pathLst>
                  <a:path extrusionOk="0" h="2110" w="225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9" name="Google Shape;2869;p35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rect b="b" l="l" r="r" t="t"/>
                <a:pathLst>
                  <a:path extrusionOk="0" h="2172" w="2432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0" name="Google Shape;2870;p35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rect b="b" l="l" r="r" t="t"/>
                <a:pathLst>
                  <a:path extrusionOk="0" h="2169" w="2463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1" name="Google Shape;2871;p35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rect b="b" l="l" r="r" t="t"/>
                <a:pathLst>
                  <a:path extrusionOk="0" h="2182" w="2463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72" name="Google Shape;2872;p35"/>
          <p:cNvGrpSpPr/>
          <p:nvPr/>
        </p:nvGrpSpPr>
        <p:grpSpPr>
          <a:xfrm rot="-743857">
            <a:off x="1936807" y="3880271"/>
            <a:ext cx="1487470" cy="1832947"/>
            <a:chOff x="9743146" y="2970638"/>
            <a:chExt cx="1446996" cy="1783072"/>
          </a:xfrm>
        </p:grpSpPr>
        <p:sp>
          <p:nvSpPr>
            <p:cNvPr id="2873" name="Google Shape;2873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74" name="Google Shape;2874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875" name="Google Shape;2875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6" name="Google Shape;2876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7" name="Google Shape;2877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8" name="Google Shape;2878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9" name="Google Shape;2879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0" name="Google Shape;2880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1" name="Google Shape;2881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2" name="Google Shape;2882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883" name="Google Shape;2883;p35"/>
          <p:cNvCxnSpPr/>
          <p:nvPr/>
        </p:nvCxnSpPr>
        <p:spPr>
          <a:xfrm flipH="1">
            <a:off x="4789300" y="3549675"/>
            <a:ext cx="2348700" cy="192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884" name="Google Shape;2884;p35"/>
          <p:cNvSpPr txBox="1"/>
          <p:nvPr>
            <p:ph type="title"/>
          </p:nvPr>
        </p:nvSpPr>
        <p:spPr>
          <a:xfrm>
            <a:off x="2174225" y="3499525"/>
            <a:ext cx="4519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/>
              <a:t>Europa</a:t>
            </a:r>
            <a:endParaRPr i="1"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8" name="Shape 2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9" name="Google Shape;2889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situazione in Europa</a:t>
            </a:r>
            <a:endParaRPr/>
          </a:p>
        </p:txBody>
      </p:sp>
      <p:grpSp>
        <p:nvGrpSpPr>
          <p:cNvPr id="2890" name="Google Shape;2890;p36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2891" name="Google Shape;2891;p3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92" name="Google Shape;2892;p3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893" name="Google Shape;2893;p3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4" name="Google Shape;2894;p3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5" name="Google Shape;2895;p3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6" name="Google Shape;2896;p3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7" name="Google Shape;2897;p3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8" name="Google Shape;2898;p3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9" name="Google Shape;2899;p3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0" name="Google Shape;2900;p3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01" name="Google Shape;2901;p36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2902" name="Google Shape;2902;p3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03" name="Google Shape;2903;p3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04" name="Google Shape;2904;p3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5" name="Google Shape;2905;p3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3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3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8" name="Google Shape;2908;p3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9" name="Google Shape;2909;p3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0" name="Google Shape;2910;p3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1" name="Google Shape;2911;p3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912" name="Google Shape;29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288" y="1507850"/>
            <a:ext cx="7459724" cy="330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66675">
              <a:srgbClr val="000000">
                <a:alpha val="50000"/>
              </a:srgbClr>
            </a:outerShdw>
          </a:effectLst>
        </p:spPr>
      </p:pic>
      <p:pic>
        <p:nvPicPr>
          <p:cNvPr id="2913" name="Google Shape;291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300" y="1507850"/>
            <a:ext cx="7419100" cy="33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7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Più in dettaglio…</a:t>
            </a:r>
            <a:endParaRPr/>
          </a:p>
        </p:txBody>
      </p:sp>
      <p:grpSp>
        <p:nvGrpSpPr>
          <p:cNvPr id="2919" name="Google Shape;2919;p37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2920" name="Google Shape;2920;p3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21" name="Google Shape;2921;p3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22" name="Google Shape;2922;p3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3" name="Google Shape;2923;p3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4" name="Google Shape;2924;p3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5" name="Google Shape;2925;p3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6" name="Google Shape;2926;p3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7" name="Google Shape;2927;p3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8" name="Google Shape;2928;p3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9" name="Google Shape;2929;p3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30" name="Google Shape;2930;p37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2931" name="Google Shape;2931;p3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32" name="Google Shape;2932;p3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33" name="Google Shape;2933;p3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4" name="Google Shape;2934;p3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5" name="Google Shape;2935;p3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6" name="Google Shape;2936;p3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3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8" name="Google Shape;2938;p3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3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3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941" name="Google Shape;29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288" y="1507850"/>
            <a:ext cx="7459724" cy="330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66675">
              <a:srgbClr val="000000">
                <a:alpha val="50000"/>
              </a:srgbClr>
            </a:outerShdw>
          </a:effectLst>
        </p:spPr>
      </p:pic>
      <p:pic>
        <p:nvPicPr>
          <p:cNvPr id="2942" name="Google Shape;2942;p37"/>
          <p:cNvPicPr preferRelativeResize="0"/>
          <p:nvPr/>
        </p:nvPicPr>
        <p:blipFill rotWithShape="1">
          <a:blip r:embed="rId4">
            <a:alphaModFix/>
          </a:blip>
          <a:srcRect b="4312" l="3896" r="1073" t="14327"/>
          <a:stretch/>
        </p:blipFill>
        <p:spPr>
          <a:xfrm>
            <a:off x="964300" y="1482050"/>
            <a:ext cx="7459700" cy="33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6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nelle capitali europee?</a:t>
            </a:r>
            <a:endParaRPr/>
          </a:p>
        </p:txBody>
      </p:sp>
      <p:grpSp>
        <p:nvGrpSpPr>
          <p:cNvPr id="2948" name="Google Shape;2948;p38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2949" name="Google Shape;2949;p38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0" name="Google Shape;2950;p38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51" name="Google Shape;2951;p38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2" name="Google Shape;2952;p38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3" name="Google Shape;2953;p38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4" name="Google Shape;2954;p38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5" name="Google Shape;2955;p38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38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7" name="Google Shape;2957;p38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38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9" name="Google Shape;2959;p38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2960" name="Google Shape;2960;p38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61" name="Google Shape;2961;p38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62" name="Google Shape;2962;p38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38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38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38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38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38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38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38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970" name="Google Shape;29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288" y="1507850"/>
            <a:ext cx="7459724" cy="330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66675">
              <a:srgbClr val="000000">
                <a:alpha val="50000"/>
              </a:srgbClr>
            </a:outerShdw>
          </a:effectLst>
        </p:spPr>
      </p:pic>
      <p:pic>
        <p:nvPicPr>
          <p:cNvPr id="2971" name="Google Shape;2971;p38"/>
          <p:cNvPicPr preferRelativeResize="0"/>
          <p:nvPr/>
        </p:nvPicPr>
        <p:blipFill rotWithShape="1">
          <a:blip r:embed="rId4">
            <a:alphaModFix/>
          </a:blip>
          <a:srcRect b="4537" l="4146" r="-1017" t="14438"/>
          <a:stretch/>
        </p:blipFill>
        <p:spPr>
          <a:xfrm>
            <a:off x="964300" y="1507850"/>
            <a:ext cx="7459700" cy="33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5" name="Shape 2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" name="Google Shape;2976;p39"/>
          <p:cNvSpPr/>
          <p:nvPr/>
        </p:nvSpPr>
        <p:spPr>
          <a:xfrm>
            <a:off x="6603052" y="3004747"/>
            <a:ext cx="2446890" cy="1864913"/>
          </a:xfrm>
          <a:custGeom>
            <a:rect b="b" l="l" r="r" t="t"/>
            <a:pathLst>
              <a:path extrusionOk="0" h="124369" w="164746">
                <a:moveTo>
                  <a:pt x="49520" y="11070"/>
                </a:moveTo>
                <a:cubicBezTo>
                  <a:pt x="49737" y="11070"/>
                  <a:pt x="49861" y="11136"/>
                  <a:pt x="49875" y="11358"/>
                </a:cubicBezTo>
                <a:cubicBezTo>
                  <a:pt x="49875" y="11575"/>
                  <a:pt x="49818" y="11698"/>
                  <a:pt x="49684" y="11698"/>
                </a:cubicBezTo>
                <a:cubicBezTo>
                  <a:pt x="49636" y="11698"/>
                  <a:pt x="49580" y="11683"/>
                  <a:pt x="49512" y="11651"/>
                </a:cubicBezTo>
                <a:cubicBezTo>
                  <a:pt x="49305" y="11565"/>
                  <a:pt x="49115" y="11444"/>
                  <a:pt x="48925" y="11323"/>
                </a:cubicBezTo>
                <a:lnTo>
                  <a:pt x="49339" y="11081"/>
                </a:lnTo>
                <a:cubicBezTo>
                  <a:pt x="49405" y="11074"/>
                  <a:pt x="49465" y="11070"/>
                  <a:pt x="49520" y="11070"/>
                </a:cubicBezTo>
                <a:close/>
                <a:moveTo>
                  <a:pt x="46983" y="11081"/>
                </a:moveTo>
                <a:cubicBezTo>
                  <a:pt x="47014" y="11081"/>
                  <a:pt x="47051" y="11087"/>
                  <a:pt x="47093" y="11098"/>
                </a:cubicBezTo>
                <a:cubicBezTo>
                  <a:pt x="47369" y="11185"/>
                  <a:pt x="47870" y="11168"/>
                  <a:pt x="47767" y="11686"/>
                </a:cubicBezTo>
                <a:cubicBezTo>
                  <a:pt x="47732" y="11893"/>
                  <a:pt x="47888" y="12274"/>
                  <a:pt x="47490" y="12343"/>
                </a:cubicBezTo>
                <a:cubicBezTo>
                  <a:pt x="47110" y="12222"/>
                  <a:pt x="46834" y="11893"/>
                  <a:pt x="46799" y="11496"/>
                </a:cubicBezTo>
                <a:cubicBezTo>
                  <a:pt x="46784" y="11302"/>
                  <a:pt x="46782" y="11081"/>
                  <a:pt x="46983" y="11081"/>
                </a:cubicBezTo>
                <a:close/>
                <a:moveTo>
                  <a:pt x="38158" y="11530"/>
                </a:moveTo>
                <a:cubicBezTo>
                  <a:pt x="38279" y="11530"/>
                  <a:pt x="38417" y="11703"/>
                  <a:pt x="38642" y="11876"/>
                </a:cubicBezTo>
                <a:cubicBezTo>
                  <a:pt x="38366" y="12118"/>
                  <a:pt x="38089" y="12360"/>
                  <a:pt x="37778" y="12585"/>
                </a:cubicBezTo>
                <a:cubicBezTo>
                  <a:pt x="35549" y="13967"/>
                  <a:pt x="35514" y="15903"/>
                  <a:pt x="37692" y="17268"/>
                </a:cubicBezTo>
                <a:cubicBezTo>
                  <a:pt x="38003" y="17458"/>
                  <a:pt x="38227" y="17631"/>
                  <a:pt x="38158" y="18080"/>
                </a:cubicBezTo>
                <a:cubicBezTo>
                  <a:pt x="38106" y="18529"/>
                  <a:pt x="37951" y="18599"/>
                  <a:pt x="37553" y="18737"/>
                </a:cubicBezTo>
                <a:cubicBezTo>
                  <a:pt x="36568" y="19117"/>
                  <a:pt x="36309" y="19981"/>
                  <a:pt x="36378" y="20949"/>
                </a:cubicBezTo>
                <a:cubicBezTo>
                  <a:pt x="36427" y="21679"/>
                  <a:pt x="36279" y="22143"/>
                  <a:pt x="35819" y="22143"/>
                </a:cubicBezTo>
                <a:cubicBezTo>
                  <a:pt x="35625" y="22143"/>
                  <a:pt x="35377" y="22061"/>
                  <a:pt x="35065" y="21882"/>
                </a:cubicBezTo>
                <a:cubicBezTo>
                  <a:pt x="34913" y="21798"/>
                  <a:pt x="34745" y="21754"/>
                  <a:pt x="34578" y="21754"/>
                </a:cubicBezTo>
                <a:cubicBezTo>
                  <a:pt x="34403" y="21754"/>
                  <a:pt x="34230" y="21802"/>
                  <a:pt x="34080" y="21899"/>
                </a:cubicBezTo>
                <a:cubicBezTo>
                  <a:pt x="33134" y="22372"/>
                  <a:pt x="32094" y="22613"/>
                  <a:pt x="31041" y="22613"/>
                </a:cubicBezTo>
                <a:cubicBezTo>
                  <a:pt x="30747" y="22613"/>
                  <a:pt x="30451" y="22594"/>
                  <a:pt x="30157" y="22556"/>
                </a:cubicBezTo>
                <a:cubicBezTo>
                  <a:pt x="29915" y="22521"/>
                  <a:pt x="29759" y="22608"/>
                  <a:pt x="29829" y="22262"/>
                </a:cubicBezTo>
                <a:lnTo>
                  <a:pt x="29829" y="22262"/>
                </a:lnTo>
                <a:lnTo>
                  <a:pt x="29829" y="22279"/>
                </a:lnTo>
                <a:cubicBezTo>
                  <a:pt x="29898" y="21986"/>
                  <a:pt x="29984" y="21882"/>
                  <a:pt x="30364" y="21830"/>
                </a:cubicBezTo>
                <a:cubicBezTo>
                  <a:pt x="31505" y="21675"/>
                  <a:pt x="32836" y="21467"/>
                  <a:pt x="33354" y="20361"/>
                </a:cubicBezTo>
                <a:cubicBezTo>
                  <a:pt x="33821" y="19342"/>
                  <a:pt x="33872" y="18184"/>
                  <a:pt x="34927" y="17458"/>
                </a:cubicBezTo>
                <a:cubicBezTo>
                  <a:pt x="35238" y="17216"/>
                  <a:pt x="34978" y="16836"/>
                  <a:pt x="34667" y="16594"/>
                </a:cubicBezTo>
                <a:cubicBezTo>
                  <a:pt x="33216" y="15436"/>
                  <a:pt x="33907" y="14572"/>
                  <a:pt x="35099" y="13846"/>
                </a:cubicBezTo>
                <a:cubicBezTo>
                  <a:pt x="35860" y="13380"/>
                  <a:pt x="36724" y="13086"/>
                  <a:pt x="37018" y="12066"/>
                </a:cubicBezTo>
                <a:cubicBezTo>
                  <a:pt x="37156" y="11582"/>
                  <a:pt x="37709" y="11548"/>
                  <a:pt x="38158" y="11530"/>
                </a:cubicBezTo>
                <a:close/>
                <a:moveTo>
                  <a:pt x="46802" y="32066"/>
                </a:moveTo>
                <a:cubicBezTo>
                  <a:pt x="47245" y="32066"/>
                  <a:pt x="47720" y="32469"/>
                  <a:pt x="47888" y="33080"/>
                </a:cubicBezTo>
                <a:cubicBezTo>
                  <a:pt x="48059" y="33754"/>
                  <a:pt x="48393" y="34225"/>
                  <a:pt x="48918" y="34225"/>
                </a:cubicBezTo>
                <a:cubicBezTo>
                  <a:pt x="49080" y="34225"/>
                  <a:pt x="49261" y="34181"/>
                  <a:pt x="49460" y="34083"/>
                </a:cubicBezTo>
                <a:cubicBezTo>
                  <a:pt x="50103" y="33764"/>
                  <a:pt x="50701" y="33627"/>
                  <a:pt x="51269" y="33627"/>
                </a:cubicBezTo>
                <a:cubicBezTo>
                  <a:pt x="52489" y="33627"/>
                  <a:pt x="53566" y="34260"/>
                  <a:pt x="54628" y="35085"/>
                </a:cubicBezTo>
                <a:cubicBezTo>
                  <a:pt x="54818" y="35223"/>
                  <a:pt x="55008" y="35396"/>
                  <a:pt x="55163" y="35586"/>
                </a:cubicBezTo>
                <a:cubicBezTo>
                  <a:pt x="55543" y="36053"/>
                  <a:pt x="56684" y="36070"/>
                  <a:pt x="56321" y="36917"/>
                </a:cubicBezTo>
                <a:lnTo>
                  <a:pt x="56321" y="36934"/>
                </a:lnTo>
                <a:cubicBezTo>
                  <a:pt x="56149" y="37350"/>
                  <a:pt x="55751" y="37415"/>
                  <a:pt x="55318" y="37415"/>
                </a:cubicBezTo>
                <a:cubicBezTo>
                  <a:pt x="55122" y="37415"/>
                  <a:pt x="54919" y="37401"/>
                  <a:pt x="54727" y="37401"/>
                </a:cubicBezTo>
                <a:cubicBezTo>
                  <a:pt x="54620" y="37401"/>
                  <a:pt x="54517" y="37405"/>
                  <a:pt x="54420" y="37418"/>
                </a:cubicBezTo>
                <a:cubicBezTo>
                  <a:pt x="54278" y="37432"/>
                  <a:pt x="54136" y="37440"/>
                  <a:pt x="53995" y="37440"/>
                </a:cubicBezTo>
                <a:cubicBezTo>
                  <a:pt x="53292" y="37440"/>
                  <a:pt x="52602" y="37262"/>
                  <a:pt x="51983" y="36917"/>
                </a:cubicBezTo>
                <a:cubicBezTo>
                  <a:pt x="51332" y="36539"/>
                  <a:pt x="50680" y="36418"/>
                  <a:pt x="50028" y="36418"/>
                </a:cubicBezTo>
                <a:cubicBezTo>
                  <a:pt x="48867" y="36418"/>
                  <a:pt x="47706" y="36802"/>
                  <a:pt x="46545" y="36802"/>
                </a:cubicBezTo>
                <a:cubicBezTo>
                  <a:pt x="46302" y="36802"/>
                  <a:pt x="46058" y="36785"/>
                  <a:pt x="45814" y="36744"/>
                </a:cubicBezTo>
                <a:cubicBezTo>
                  <a:pt x="44881" y="36588"/>
                  <a:pt x="44552" y="36105"/>
                  <a:pt x="44673" y="35241"/>
                </a:cubicBezTo>
                <a:cubicBezTo>
                  <a:pt x="44846" y="34083"/>
                  <a:pt x="45537" y="33115"/>
                  <a:pt x="46263" y="32320"/>
                </a:cubicBezTo>
                <a:cubicBezTo>
                  <a:pt x="46417" y="32145"/>
                  <a:pt x="46607" y="32066"/>
                  <a:pt x="46802" y="32066"/>
                </a:cubicBezTo>
                <a:close/>
                <a:moveTo>
                  <a:pt x="64554" y="31370"/>
                </a:moveTo>
                <a:cubicBezTo>
                  <a:pt x="64860" y="31370"/>
                  <a:pt x="65185" y="31437"/>
                  <a:pt x="65532" y="31594"/>
                </a:cubicBezTo>
                <a:cubicBezTo>
                  <a:pt x="65878" y="31767"/>
                  <a:pt x="65930" y="32251"/>
                  <a:pt x="65636" y="32493"/>
                </a:cubicBezTo>
                <a:cubicBezTo>
                  <a:pt x="64063" y="34065"/>
                  <a:pt x="64184" y="35085"/>
                  <a:pt x="65895" y="36588"/>
                </a:cubicBezTo>
                <a:cubicBezTo>
                  <a:pt x="67243" y="37815"/>
                  <a:pt x="67762" y="39544"/>
                  <a:pt x="68211" y="41237"/>
                </a:cubicBezTo>
                <a:cubicBezTo>
                  <a:pt x="68364" y="41802"/>
                  <a:pt x="68057" y="41990"/>
                  <a:pt x="67435" y="41990"/>
                </a:cubicBezTo>
                <a:cubicBezTo>
                  <a:pt x="67353" y="41990"/>
                  <a:pt x="67266" y="41986"/>
                  <a:pt x="67174" y="41980"/>
                </a:cubicBezTo>
                <a:cubicBezTo>
                  <a:pt x="66517" y="41064"/>
                  <a:pt x="64271" y="41825"/>
                  <a:pt x="64547" y="39146"/>
                </a:cubicBezTo>
                <a:lnTo>
                  <a:pt x="64547" y="39146"/>
                </a:lnTo>
                <a:lnTo>
                  <a:pt x="64547" y="39181"/>
                </a:lnTo>
                <a:cubicBezTo>
                  <a:pt x="64685" y="37885"/>
                  <a:pt x="63113" y="36295"/>
                  <a:pt x="62076" y="35050"/>
                </a:cubicBezTo>
                <a:cubicBezTo>
                  <a:pt x="61281" y="34100"/>
                  <a:pt x="61385" y="33288"/>
                  <a:pt x="62076" y="32683"/>
                </a:cubicBezTo>
                <a:cubicBezTo>
                  <a:pt x="62786" y="32052"/>
                  <a:pt x="63577" y="31370"/>
                  <a:pt x="64554" y="31370"/>
                </a:cubicBezTo>
                <a:close/>
                <a:moveTo>
                  <a:pt x="30705" y="33465"/>
                </a:moveTo>
                <a:cubicBezTo>
                  <a:pt x="30874" y="33465"/>
                  <a:pt x="31043" y="33637"/>
                  <a:pt x="31090" y="33720"/>
                </a:cubicBezTo>
                <a:cubicBezTo>
                  <a:pt x="31920" y="35120"/>
                  <a:pt x="33579" y="35258"/>
                  <a:pt x="34719" y="36226"/>
                </a:cubicBezTo>
                <a:cubicBezTo>
                  <a:pt x="36205" y="37487"/>
                  <a:pt x="36275" y="39354"/>
                  <a:pt x="37191" y="40822"/>
                </a:cubicBezTo>
                <a:cubicBezTo>
                  <a:pt x="37484" y="41289"/>
                  <a:pt x="37571" y="41980"/>
                  <a:pt x="37968" y="42274"/>
                </a:cubicBezTo>
                <a:cubicBezTo>
                  <a:pt x="38403" y="42594"/>
                  <a:pt x="39075" y="43217"/>
                  <a:pt x="39556" y="43217"/>
                </a:cubicBezTo>
                <a:cubicBezTo>
                  <a:pt x="39725" y="43217"/>
                  <a:pt x="39870" y="43141"/>
                  <a:pt x="39973" y="42948"/>
                </a:cubicBezTo>
                <a:cubicBezTo>
                  <a:pt x="40336" y="42274"/>
                  <a:pt x="41234" y="41289"/>
                  <a:pt x="40543" y="40183"/>
                </a:cubicBezTo>
                <a:cubicBezTo>
                  <a:pt x="40301" y="39803"/>
                  <a:pt x="39610" y="39215"/>
                  <a:pt x="40284" y="38904"/>
                </a:cubicBezTo>
                <a:cubicBezTo>
                  <a:pt x="40592" y="38765"/>
                  <a:pt x="41024" y="38302"/>
                  <a:pt x="41439" y="38302"/>
                </a:cubicBezTo>
                <a:cubicBezTo>
                  <a:pt x="41746" y="38302"/>
                  <a:pt x="42043" y="38557"/>
                  <a:pt x="42271" y="39388"/>
                </a:cubicBezTo>
                <a:cubicBezTo>
                  <a:pt x="42782" y="41200"/>
                  <a:pt x="43748" y="43327"/>
                  <a:pt x="46038" y="43327"/>
                </a:cubicBezTo>
                <a:cubicBezTo>
                  <a:pt x="46150" y="43327"/>
                  <a:pt x="46266" y="43321"/>
                  <a:pt x="46384" y="43311"/>
                </a:cubicBezTo>
                <a:cubicBezTo>
                  <a:pt x="46463" y="43304"/>
                  <a:pt x="46542" y="43300"/>
                  <a:pt x="46620" y="43300"/>
                </a:cubicBezTo>
                <a:cubicBezTo>
                  <a:pt x="47585" y="43300"/>
                  <a:pt x="48526" y="43802"/>
                  <a:pt x="49487" y="43802"/>
                </a:cubicBezTo>
                <a:cubicBezTo>
                  <a:pt x="49955" y="43802"/>
                  <a:pt x="50429" y="43683"/>
                  <a:pt x="50912" y="43328"/>
                </a:cubicBezTo>
                <a:cubicBezTo>
                  <a:pt x="51106" y="43191"/>
                  <a:pt x="51242" y="43135"/>
                  <a:pt x="51336" y="43135"/>
                </a:cubicBezTo>
                <a:cubicBezTo>
                  <a:pt x="51643" y="43135"/>
                  <a:pt x="51508" y="43736"/>
                  <a:pt x="51534" y="44054"/>
                </a:cubicBezTo>
                <a:cubicBezTo>
                  <a:pt x="51845" y="45488"/>
                  <a:pt x="50843" y="46629"/>
                  <a:pt x="50618" y="47942"/>
                </a:cubicBezTo>
                <a:cubicBezTo>
                  <a:pt x="50585" y="48144"/>
                  <a:pt x="50240" y="48444"/>
                  <a:pt x="50046" y="48444"/>
                </a:cubicBezTo>
                <a:cubicBezTo>
                  <a:pt x="50041" y="48444"/>
                  <a:pt x="50036" y="48444"/>
                  <a:pt x="50031" y="48444"/>
                </a:cubicBezTo>
                <a:cubicBezTo>
                  <a:pt x="49523" y="48389"/>
                  <a:pt x="49010" y="48372"/>
                  <a:pt x="48494" y="48372"/>
                </a:cubicBezTo>
                <a:cubicBezTo>
                  <a:pt x="47534" y="48372"/>
                  <a:pt x="46564" y="48433"/>
                  <a:pt x="45600" y="48433"/>
                </a:cubicBezTo>
                <a:cubicBezTo>
                  <a:pt x="43779" y="48433"/>
                  <a:pt x="41984" y="48215"/>
                  <a:pt x="40336" y="46957"/>
                </a:cubicBezTo>
                <a:cubicBezTo>
                  <a:pt x="40033" y="46726"/>
                  <a:pt x="39675" y="46623"/>
                  <a:pt x="39308" y="46623"/>
                </a:cubicBezTo>
                <a:cubicBezTo>
                  <a:pt x="38250" y="46623"/>
                  <a:pt x="37116" y="47478"/>
                  <a:pt x="37000" y="48582"/>
                </a:cubicBezTo>
                <a:cubicBezTo>
                  <a:pt x="36972" y="48947"/>
                  <a:pt x="36796" y="49426"/>
                  <a:pt x="36527" y="49426"/>
                </a:cubicBezTo>
                <a:cubicBezTo>
                  <a:pt x="36465" y="49426"/>
                  <a:pt x="36398" y="49400"/>
                  <a:pt x="36326" y="49342"/>
                </a:cubicBezTo>
                <a:cubicBezTo>
                  <a:pt x="35376" y="48582"/>
                  <a:pt x="34045" y="48772"/>
                  <a:pt x="33147" y="47752"/>
                </a:cubicBezTo>
                <a:cubicBezTo>
                  <a:pt x="32334" y="46819"/>
                  <a:pt x="30900" y="46785"/>
                  <a:pt x="29673" y="46525"/>
                </a:cubicBezTo>
                <a:cubicBezTo>
                  <a:pt x="28913" y="46370"/>
                  <a:pt x="27807" y="46422"/>
                  <a:pt x="28567" y="44953"/>
                </a:cubicBezTo>
                <a:cubicBezTo>
                  <a:pt x="28982" y="44158"/>
                  <a:pt x="29034" y="43000"/>
                  <a:pt x="28515" y="42257"/>
                </a:cubicBezTo>
                <a:cubicBezTo>
                  <a:pt x="28230" y="41853"/>
                  <a:pt x="27848" y="41722"/>
                  <a:pt x="27412" y="41722"/>
                </a:cubicBezTo>
                <a:cubicBezTo>
                  <a:pt x="27028" y="41722"/>
                  <a:pt x="26602" y="41823"/>
                  <a:pt x="26165" y="41928"/>
                </a:cubicBezTo>
                <a:cubicBezTo>
                  <a:pt x="25497" y="42091"/>
                  <a:pt x="24818" y="42128"/>
                  <a:pt x="24133" y="42128"/>
                </a:cubicBezTo>
                <a:cubicBezTo>
                  <a:pt x="23569" y="42128"/>
                  <a:pt x="23001" y="42103"/>
                  <a:pt x="22432" y="42103"/>
                </a:cubicBezTo>
                <a:cubicBezTo>
                  <a:pt x="21707" y="42103"/>
                  <a:pt x="20980" y="42143"/>
                  <a:pt x="20255" y="42326"/>
                </a:cubicBezTo>
                <a:cubicBezTo>
                  <a:pt x="19287" y="42585"/>
                  <a:pt x="18319" y="42862"/>
                  <a:pt x="17559" y="43380"/>
                </a:cubicBezTo>
                <a:cubicBezTo>
                  <a:pt x="17082" y="43705"/>
                  <a:pt x="16613" y="43798"/>
                  <a:pt x="16149" y="43798"/>
                </a:cubicBezTo>
                <a:cubicBezTo>
                  <a:pt x="15538" y="43798"/>
                  <a:pt x="14935" y="43638"/>
                  <a:pt x="14326" y="43638"/>
                </a:cubicBezTo>
                <a:cubicBezTo>
                  <a:pt x="14292" y="43638"/>
                  <a:pt x="14258" y="43638"/>
                  <a:pt x="14223" y="43639"/>
                </a:cubicBezTo>
                <a:cubicBezTo>
                  <a:pt x="14120" y="43622"/>
                  <a:pt x="14016" y="43570"/>
                  <a:pt x="13930" y="43466"/>
                </a:cubicBezTo>
                <a:cubicBezTo>
                  <a:pt x="14043" y="43169"/>
                  <a:pt x="14308" y="43115"/>
                  <a:pt x="14562" y="43115"/>
                </a:cubicBezTo>
                <a:cubicBezTo>
                  <a:pt x="14617" y="43115"/>
                  <a:pt x="14672" y="43118"/>
                  <a:pt x="14725" y="43121"/>
                </a:cubicBezTo>
                <a:cubicBezTo>
                  <a:pt x="14838" y="43129"/>
                  <a:pt x="14949" y="43134"/>
                  <a:pt x="15058" y="43134"/>
                </a:cubicBezTo>
                <a:cubicBezTo>
                  <a:pt x="16723" y="43134"/>
                  <a:pt x="17967" y="42165"/>
                  <a:pt x="18388" y="40771"/>
                </a:cubicBezTo>
                <a:cubicBezTo>
                  <a:pt x="18976" y="38921"/>
                  <a:pt x="20808" y="38282"/>
                  <a:pt x="21482" y="37090"/>
                </a:cubicBezTo>
                <a:cubicBezTo>
                  <a:pt x="22174" y="35865"/>
                  <a:pt x="22770" y="35535"/>
                  <a:pt x="23579" y="35535"/>
                </a:cubicBezTo>
                <a:cubicBezTo>
                  <a:pt x="23899" y="35535"/>
                  <a:pt x="24254" y="35587"/>
                  <a:pt x="24661" y="35655"/>
                </a:cubicBezTo>
                <a:cubicBezTo>
                  <a:pt x="24682" y="35658"/>
                  <a:pt x="24703" y="35660"/>
                  <a:pt x="24725" y="35660"/>
                </a:cubicBezTo>
                <a:cubicBezTo>
                  <a:pt x="25065" y="35660"/>
                  <a:pt x="25513" y="35293"/>
                  <a:pt x="25854" y="35033"/>
                </a:cubicBezTo>
                <a:cubicBezTo>
                  <a:pt x="26267" y="34730"/>
                  <a:pt x="26584" y="34570"/>
                  <a:pt x="26849" y="34570"/>
                </a:cubicBezTo>
                <a:cubicBezTo>
                  <a:pt x="27249" y="34570"/>
                  <a:pt x="27529" y="34935"/>
                  <a:pt x="27841" y="35724"/>
                </a:cubicBezTo>
                <a:cubicBezTo>
                  <a:pt x="28325" y="36969"/>
                  <a:pt x="29742" y="37574"/>
                  <a:pt x="30952" y="38161"/>
                </a:cubicBezTo>
                <a:cubicBezTo>
                  <a:pt x="31712" y="38524"/>
                  <a:pt x="32732" y="38852"/>
                  <a:pt x="32680" y="39716"/>
                </a:cubicBezTo>
                <a:cubicBezTo>
                  <a:pt x="32594" y="40753"/>
                  <a:pt x="31488" y="40546"/>
                  <a:pt x="30710" y="40615"/>
                </a:cubicBezTo>
                <a:cubicBezTo>
                  <a:pt x="30312" y="40650"/>
                  <a:pt x="29794" y="40598"/>
                  <a:pt x="29673" y="41134"/>
                </a:cubicBezTo>
                <a:cubicBezTo>
                  <a:pt x="29552" y="41669"/>
                  <a:pt x="30036" y="41825"/>
                  <a:pt x="30382" y="42032"/>
                </a:cubicBezTo>
                <a:cubicBezTo>
                  <a:pt x="30898" y="42336"/>
                  <a:pt x="31474" y="42934"/>
                  <a:pt x="32011" y="42934"/>
                </a:cubicBezTo>
                <a:cubicBezTo>
                  <a:pt x="32175" y="42934"/>
                  <a:pt x="32336" y="42878"/>
                  <a:pt x="32490" y="42741"/>
                </a:cubicBezTo>
                <a:cubicBezTo>
                  <a:pt x="33354" y="41963"/>
                  <a:pt x="33890" y="40788"/>
                  <a:pt x="34512" y="39751"/>
                </a:cubicBezTo>
                <a:cubicBezTo>
                  <a:pt x="34586" y="39617"/>
                  <a:pt x="34289" y="39329"/>
                  <a:pt x="34602" y="39329"/>
                </a:cubicBezTo>
                <a:cubicBezTo>
                  <a:pt x="34653" y="39329"/>
                  <a:pt x="34719" y="39337"/>
                  <a:pt x="34806" y="39354"/>
                </a:cubicBezTo>
                <a:cubicBezTo>
                  <a:pt x="34890" y="39373"/>
                  <a:pt x="34965" y="39381"/>
                  <a:pt x="35031" y="39381"/>
                </a:cubicBezTo>
                <a:cubicBezTo>
                  <a:pt x="35567" y="39381"/>
                  <a:pt x="35557" y="38814"/>
                  <a:pt x="35341" y="38507"/>
                </a:cubicBezTo>
                <a:cubicBezTo>
                  <a:pt x="34806" y="37781"/>
                  <a:pt x="34546" y="36658"/>
                  <a:pt x="33561" y="36468"/>
                </a:cubicBezTo>
                <a:cubicBezTo>
                  <a:pt x="32248" y="36208"/>
                  <a:pt x="31591" y="35206"/>
                  <a:pt x="30727" y="34411"/>
                </a:cubicBezTo>
                <a:cubicBezTo>
                  <a:pt x="30468" y="34169"/>
                  <a:pt x="30278" y="33910"/>
                  <a:pt x="30485" y="33599"/>
                </a:cubicBezTo>
                <a:cubicBezTo>
                  <a:pt x="30551" y="33501"/>
                  <a:pt x="30628" y="33465"/>
                  <a:pt x="30705" y="33465"/>
                </a:cubicBezTo>
                <a:close/>
                <a:moveTo>
                  <a:pt x="65829" y="50622"/>
                </a:moveTo>
                <a:cubicBezTo>
                  <a:pt x="66138" y="50622"/>
                  <a:pt x="66376" y="50877"/>
                  <a:pt x="66569" y="51209"/>
                </a:cubicBezTo>
                <a:cubicBezTo>
                  <a:pt x="67601" y="52923"/>
                  <a:pt x="68767" y="54401"/>
                  <a:pt x="70703" y="54401"/>
                </a:cubicBezTo>
                <a:cubicBezTo>
                  <a:pt x="71167" y="54401"/>
                  <a:pt x="71676" y="54316"/>
                  <a:pt x="72237" y="54129"/>
                </a:cubicBezTo>
                <a:cubicBezTo>
                  <a:pt x="72263" y="54119"/>
                  <a:pt x="72291" y="54114"/>
                  <a:pt x="72320" y="54114"/>
                </a:cubicBezTo>
                <a:cubicBezTo>
                  <a:pt x="72487" y="54114"/>
                  <a:pt x="72701" y="54260"/>
                  <a:pt x="72877" y="54319"/>
                </a:cubicBezTo>
                <a:cubicBezTo>
                  <a:pt x="72687" y="54406"/>
                  <a:pt x="72514" y="54527"/>
                  <a:pt x="72358" y="54665"/>
                </a:cubicBezTo>
                <a:lnTo>
                  <a:pt x="72358" y="54682"/>
                </a:lnTo>
                <a:cubicBezTo>
                  <a:pt x="71675" y="55659"/>
                  <a:pt x="71022" y="56681"/>
                  <a:pt x="69648" y="56681"/>
                </a:cubicBezTo>
                <a:cubicBezTo>
                  <a:pt x="69564" y="56681"/>
                  <a:pt x="69476" y="56678"/>
                  <a:pt x="69386" y="56669"/>
                </a:cubicBezTo>
                <a:cubicBezTo>
                  <a:pt x="69196" y="56600"/>
                  <a:pt x="68850" y="56549"/>
                  <a:pt x="68850" y="56445"/>
                </a:cubicBezTo>
                <a:cubicBezTo>
                  <a:pt x="68660" y="54216"/>
                  <a:pt x="66258" y="53559"/>
                  <a:pt x="65532" y="51727"/>
                </a:cubicBezTo>
                <a:cubicBezTo>
                  <a:pt x="65394" y="51381"/>
                  <a:pt x="64945" y="50932"/>
                  <a:pt x="65584" y="50673"/>
                </a:cubicBezTo>
                <a:cubicBezTo>
                  <a:pt x="65670" y="50638"/>
                  <a:pt x="65752" y="50622"/>
                  <a:pt x="65829" y="50622"/>
                </a:cubicBezTo>
                <a:close/>
                <a:moveTo>
                  <a:pt x="50497" y="52695"/>
                </a:moveTo>
                <a:lnTo>
                  <a:pt x="50497" y="52695"/>
                </a:lnTo>
                <a:cubicBezTo>
                  <a:pt x="51016" y="52885"/>
                  <a:pt x="51863" y="52937"/>
                  <a:pt x="52001" y="53265"/>
                </a:cubicBezTo>
                <a:cubicBezTo>
                  <a:pt x="53055" y="55840"/>
                  <a:pt x="55734" y="57464"/>
                  <a:pt x="56114" y="60420"/>
                </a:cubicBezTo>
                <a:cubicBezTo>
                  <a:pt x="56252" y="61439"/>
                  <a:pt x="57323" y="61802"/>
                  <a:pt x="57859" y="62580"/>
                </a:cubicBezTo>
                <a:cubicBezTo>
                  <a:pt x="59294" y="64654"/>
                  <a:pt x="60106" y="66952"/>
                  <a:pt x="60763" y="69337"/>
                </a:cubicBezTo>
                <a:cubicBezTo>
                  <a:pt x="58533" y="67643"/>
                  <a:pt x="56615" y="65656"/>
                  <a:pt x="55336" y="63133"/>
                </a:cubicBezTo>
                <a:cubicBezTo>
                  <a:pt x="55198" y="62874"/>
                  <a:pt x="55008" y="62614"/>
                  <a:pt x="55008" y="62355"/>
                </a:cubicBezTo>
                <a:cubicBezTo>
                  <a:pt x="54990" y="58916"/>
                  <a:pt x="52139" y="56739"/>
                  <a:pt x="51189" y="53697"/>
                </a:cubicBezTo>
                <a:cubicBezTo>
                  <a:pt x="51085" y="53334"/>
                  <a:pt x="50739" y="53040"/>
                  <a:pt x="50497" y="52695"/>
                </a:cubicBezTo>
                <a:close/>
                <a:moveTo>
                  <a:pt x="87976" y="1"/>
                </a:moveTo>
                <a:cubicBezTo>
                  <a:pt x="87018" y="1"/>
                  <a:pt x="85745" y="1010"/>
                  <a:pt x="84455" y="1127"/>
                </a:cubicBezTo>
                <a:cubicBezTo>
                  <a:pt x="83776" y="1176"/>
                  <a:pt x="83111" y="1512"/>
                  <a:pt x="82448" y="1512"/>
                </a:cubicBezTo>
                <a:cubicBezTo>
                  <a:pt x="82403" y="1512"/>
                  <a:pt x="82358" y="1511"/>
                  <a:pt x="82313" y="1507"/>
                </a:cubicBezTo>
                <a:cubicBezTo>
                  <a:pt x="82281" y="1506"/>
                  <a:pt x="82250" y="1506"/>
                  <a:pt x="82218" y="1506"/>
                </a:cubicBezTo>
                <a:cubicBezTo>
                  <a:pt x="80376" y="1506"/>
                  <a:pt x="79245" y="3375"/>
                  <a:pt x="77443" y="3375"/>
                </a:cubicBezTo>
                <a:cubicBezTo>
                  <a:pt x="77340" y="3375"/>
                  <a:pt x="77235" y="3369"/>
                  <a:pt x="77128" y="3356"/>
                </a:cubicBezTo>
                <a:cubicBezTo>
                  <a:pt x="77026" y="3344"/>
                  <a:pt x="76928" y="3335"/>
                  <a:pt x="76837" y="3335"/>
                </a:cubicBezTo>
                <a:cubicBezTo>
                  <a:pt x="76434" y="3335"/>
                  <a:pt x="76136" y="3491"/>
                  <a:pt x="75953" y="4082"/>
                </a:cubicBezTo>
                <a:cubicBezTo>
                  <a:pt x="75843" y="4459"/>
                  <a:pt x="75132" y="4980"/>
                  <a:pt x="74758" y="4980"/>
                </a:cubicBezTo>
                <a:cubicBezTo>
                  <a:pt x="74720" y="4980"/>
                  <a:pt x="74687" y="4974"/>
                  <a:pt x="74657" y="4964"/>
                </a:cubicBezTo>
                <a:cubicBezTo>
                  <a:pt x="73910" y="4715"/>
                  <a:pt x="73366" y="4590"/>
                  <a:pt x="73013" y="4590"/>
                </a:cubicBezTo>
                <a:cubicBezTo>
                  <a:pt x="72190" y="4590"/>
                  <a:pt x="72409" y="5268"/>
                  <a:pt x="73534" y="6623"/>
                </a:cubicBezTo>
                <a:cubicBezTo>
                  <a:pt x="73585" y="6692"/>
                  <a:pt x="73499" y="6882"/>
                  <a:pt x="73482" y="7003"/>
                </a:cubicBezTo>
                <a:cubicBezTo>
                  <a:pt x="73413" y="6968"/>
                  <a:pt x="73292" y="6951"/>
                  <a:pt x="73240" y="6882"/>
                </a:cubicBezTo>
                <a:cubicBezTo>
                  <a:pt x="72877" y="6381"/>
                  <a:pt x="72324" y="5914"/>
                  <a:pt x="72220" y="5344"/>
                </a:cubicBezTo>
                <a:cubicBezTo>
                  <a:pt x="72065" y="4531"/>
                  <a:pt x="71961" y="3840"/>
                  <a:pt x="71010" y="3650"/>
                </a:cubicBezTo>
                <a:cubicBezTo>
                  <a:pt x="70839" y="3615"/>
                  <a:pt x="70680" y="3599"/>
                  <a:pt x="70533" y="3599"/>
                </a:cubicBezTo>
                <a:cubicBezTo>
                  <a:pt x="69359" y="3599"/>
                  <a:pt x="68898" y="4626"/>
                  <a:pt x="68315" y="5517"/>
                </a:cubicBezTo>
                <a:cubicBezTo>
                  <a:pt x="67865" y="6208"/>
                  <a:pt x="68349" y="6536"/>
                  <a:pt x="68729" y="6934"/>
                </a:cubicBezTo>
                <a:cubicBezTo>
                  <a:pt x="68798" y="7003"/>
                  <a:pt x="68850" y="7089"/>
                  <a:pt x="68902" y="7176"/>
                </a:cubicBezTo>
                <a:cubicBezTo>
                  <a:pt x="68817" y="7188"/>
                  <a:pt x="68731" y="7200"/>
                  <a:pt x="68645" y="7200"/>
                </a:cubicBezTo>
                <a:cubicBezTo>
                  <a:pt x="68610" y="7200"/>
                  <a:pt x="68575" y="7198"/>
                  <a:pt x="68539" y="7193"/>
                </a:cubicBezTo>
                <a:cubicBezTo>
                  <a:pt x="67376" y="7024"/>
                  <a:pt x="66212" y="6691"/>
                  <a:pt x="65033" y="6691"/>
                </a:cubicBezTo>
                <a:cubicBezTo>
                  <a:pt x="65003" y="6691"/>
                  <a:pt x="64974" y="6691"/>
                  <a:pt x="64945" y="6692"/>
                </a:cubicBezTo>
                <a:cubicBezTo>
                  <a:pt x="64584" y="6692"/>
                  <a:pt x="63909" y="6196"/>
                  <a:pt x="63437" y="6196"/>
                </a:cubicBezTo>
                <a:cubicBezTo>
                  <a:pt x="63072" y="6196"/>
                  <a:pt x="62827" y="6492"/>
                  <a:pt x="62940" y="7538"/>
                </a:cubicBezTo>
                <a:cubicBezTo>
                  <a:pt x="62940" y="7608"/>
                  <a:pt x="62525" y="7711"/>
                  <a:pt x="62283" y="7798"/>
                </a:cubicBezTo>
                <a:cubicBezTo>
                  <a:pt x="61879" y="7955"/>
                  <a:pt x="61464" y="8005"/>
                  <a:pt x="61043" y="8005"/>
                </a:cubicBezTo>
                <a:cubicBezTo>
                  <a:pt x="60325" y="8005"/>
                  <a:pt x="59591" y="7860"/>
                  <a:pt x="58870" y="7860"/>
                </a:cubicBezTo>
                <a:cubicBezTo>
                  <a:pt x="58295" y="7860"/>
                  <a:pt x="57729" y="7952"/>
                  <a:pt x="57185" y="8282"/>
                </a:cubicBezTo>
                <a:cubicBezTo>
                  <a:pt x="56736" y="8610"/>
                  <a:pt x="56304" y="8938"/>
                  <a:pt x="55837" y="9267"/>
                </a:cubicBezTo>
                <a:cubicBezTo>
                  <a:pt x="55671" y="9381"/>
                  <a:pt x="55417" y="9527"/>
                  <a:pt x="55226" y="9527"/>
                </a:cubicBezTo>
                <a:cubicBezTo>
                  <a:pt x="55100" y="9527"/>
                  <a:pt x="55001" y="9463"/>
                  <a:pt x="54973" y="9284"/>
                </a:cubicBezTo>
                <a:cubicBezTo>
                  <a:pt x="54819" y="8258"/>
                  <a:pt x="54209" y="8003"/>
                  <a:pt x="53545" y="8003"/>
                </a:cubicBezTo>
                <a:cubicBezTo>
                  <a:pt x="53313" y="8003"/>
                  <a:pt x="53075" y="8034"/>
                  <a:pt x="52848" y="8074"/>
                </a:cubicBezTo>
                <a:cubicBezTo>
                  <a:pt x="51897" y="8264"/>
                  <a:pt x="52416" y="9232"/>
                  <a:pt x="52295" y="9854"/>
                </a:cubicBezTo>
                <a:cubicBezTo>
                  <a:pt x="52156" y="10615"/>
                  <a:pt x="51344" y="10096"/>
                  <a:pt x="50998" y="10545"/>
                </a:cubicBezTo>
                <a:cubicBezTo>
                  <a:pt x="50949" y="10609"/>
                  <a:pt x="50910" y="10635"/>
                  <a:pt x="50880" y="10635"/>
                </a:cubicBezTo>
                <a:cubicBezTo>
                  <a:pt x="50805" y="10635"/>
                  <a:pt x="50789" y="10469"/>
                  <a:pt x="50826" y="10321"/>
                </a:cubicBezTo>
                <a:cubicBezTo>
                  <a:pt x="51033" y="8990"/>
                  <a:pt x="50221" y="8541"/>
                  <a:pt x="49115" y="8161"/>
                </a:cubicBezTo>
                <a:cubicBezTo>
                  <a:pt x="46903" y="7400"/>
                  <a:pt x="44535" y="7176"/>
                  <a:pt x="42392" y="6070"/>
                </a:cubicBezTo>
                <a:cubicBezTo>
                  <a:pt x="41667" y="5697"/>
                  <a:pt x="40852" y="5536"/>
                  <a:pt x="40032" y="5536"/>
                </a:cubicBezTo>
                <a:cubicBezTo>
                  <a:pt x="39367" y="5536"/>
                  <a:pt x="38699" y="5642"/>
                  <a:pt x="38072" y="5828"/>
                </a:cubicBezTo>
                <a:cubicBezTo>
                  <a:pt x="36033" y="6432"/>
                  <a:pt x="33838" y="6502"/>
                  <a:pt x="31989" y="7642"/>
                </a:cubicBezTo>
                <a:cubicBezTo>
                  <a:pt x="31263" y="8074"/>
                  <a:pt x="29206" y="7296"/>
                  <a:pt x="30226" y="9457"/>
                </a:cubicBezTo>
                <a:cubicBezTo>
                  <a:pt x="30278" y="9578"/>
                  <a:pt x="29984" y="9854"/>
                  <a:pt x="29863" y="10079"/>
                </a:cubicBezTo>
                <a:cubicBezTo>
                  <a:pt x="28653" y="12412"/>
                  <a:pt x="26234" y="13224"/>
                  <a:pt x="24229" y="14555"/>
                </a:cubicBezTo>
                <a:cubicBezTo>
                  <a:pt x="22536" y="15661"/>
                  <a:pt x="23486" y="17112"/>
                  <a:pt x="24022" y="18236"/>
                </a:cubicBezTo>
                <a:cubicBezTo>
                  <a:pt x="24328" y="18880"/>
                  <a:pt x="24972" y="19241"/>
                  <a:pt x="25627" y="19241"/>
                </a:cubicBezTo>
                <a:cubicBezTo>
                  <a:pt x="26008" y="19241"/>
                  <a:pt x="26393" y="19119"/>
                  <a:pt x="26718" y="18858"/>
                </a:cubicBezTo>
                <a:cubicBezTo>
                  <a:pt x="27228" y="18470"/>
                  <a:pt x="27609" y="18306"/>
                  <a:pt x="27903" y="18306"/>
                </a:cubicBezTo>
                <a:cubicBezTo>
                  <a:pt x="28524" y="18306"/>
                  <a:pt x="28748" y="19042"/>
                  <a:pt x="28947" y="19946"/>
                </a:cubicBezTo>
                <a:cubicBezTo>
                  <a:pt x="28982" y="20223"/>
                  <a:pt x="28999" y="20499"/>
                  <a:pt x="28982" y="20776"/>
                </a:cubicBezTo>
                <a:cubicBezTo>
                  <a:pt x="28774" y="20551"/>
                  <a:pt x="28446" y="20396"/>
                  <a:pt x="28342" y="20119"/>
                </a:cubicBezTo>
                <a:cubicBezTo>
                  <a:pt x="28124" y="19474"/>
                  <a:pt x="27849" y="19234"/>
                  <a:pt x="27528" y="19234"/>
                </a:cubicBezTo>
                <a:cubicBezTo>
                  <a:pt x="27212" y="19234"/>
                  <a:pt x="26853" y="19465"/>
                  <a:pt x="26459" y="19774"/>
                </a:cubicBezTo>
                <a:cubicBezTo>
                  <a:pt x="25646" y="20379"/>
                  <a:pt x="25958" y="21260"/>
                  <a:pt x="26130" y="21899"/>
                </a:cubicBezTo>
                <a:cubicBezTo>
                  <a:pt x="26459" y="23092"/>
                  <a:pt x="25802" y="23420"/>
                  <a:pt x="24938" y="23627"/>
                </a:cubicBezTo>
                <a:cubicBezTo>
                  <a:pt x="23901" y="23852"/>
                  <a:pt x="23072" y="24267"/>
                  <a:pt x="22553" y="25269"/>
                </a:cubicBezTo>
                <a:cubicBezTo>
                  <a:pt x="22273" y="25790"/>
                  <a:pt x="21682" y="26043"/>
                  <a:pt x="21157" y="26043"/>
                </a:cubicBezTo>
                <a:cubicBezTo>
                  <a:pt x="21003" y="26043"/>
                  <a:pt x="20855" y="26021"/>
                  <a:pt x="20721" y="25978"/>
                </a:cubicBezTo>
                <a:cubicBezTo>
                  <a:pt x="20116" y="25788"/>
                  <a:pt x="20963" y="25390"/>
                  <a:pt x="20946" y="24993"/>
                </a:cubicBezTo>
                <a:cubicBezTo>
                  <a:pt x="20929" y="24543"/>
                  <a:pt x="20738" y="24129"/>
                  <a:pt x="20410" y="23835"/>
                </a:cubicBezTo>
                <a:cubicBezTo>
                  <a:pt x="19477" y="22798"/>
                  <a:pt x="18354" y="21709"/>
                  <a:pt x="18215" y="20327"/>
                </a:cubicBezTo>
                <a:cubicBezTo>
                  <a:pt x="18098" y="19205"/>
                  <a:pt x="17332" y="17921"/>
                  <a:pt x="16200" y="17921"/>
                </a:cubicBezTo>
                <a:cubicBezTo>
                  <a:pt x="16163" y="17921"/>
                  <a:pt x="16127" y="17922"/>
                  <a:pt x="16090" y="17925"/>
                </a:cubicBezTo>
                <a:cubicBezTo>
                  <a:pt x="15105" y="17976"/>
                  <a:pt x="14068" y="18391"/>
                  <a:pt x="13930" y="19221"/>
                </a:cubicBezTo>
                <a:cubicBezTo>
                  <a:pt x="13670" y="20430"/>
                  <a:pt x="14137" y="21709"/>
                  <a:pt x="15122" y="22470"/>
                </a:cubicBezTo>
                <a:cubicBezTo>
                  <a:pt x="15952" y="23109"/>
                  <a:pt x="15952" y="23161"/>
                  <a:pt x="15589" y="23489"/>
                </a:cubicBezTo>
                <a:cubicBezTo>
                  <a:pt x="14448" y="24526"/>
                  <a:pt x="14915" y="26116"/>
                  <a:pt x="14292" y="27377"/>
                </a:cubicBezTo>
                <a:cubicBezTo>
                  <a:pt x="14143" y="27687"/>
                  <a:pt x="14420" y="27822"/>
                  <a:pt x="14760" y="27822"/>
                </a:cubicBezTo>
                <a:cubicBezTo>
                  <a:pt x="14932" y="27822"/>
                  <a:pt x="15121" y="27787"/>
                  <a:pt x="15278" y="27723"/>
                </a:cubicBezTo>
                <a:cubicBezTo>
                  <a:pt x="16510" y="27249"/>
                  <a:pt x="17772" y="26919"/>
                  <a:pt x="19089" y="26919"/>
                </a:cubicBezTo>
                <a:cubicBezTo>
                  <a:pt x="19212" y="26919"/>
                  <a:pt x="19336" y="26922"/>
                  <a:pt x="19460" y="26928"/>
                </a:cubicBezTo>
                <a:lnTo>
                  <a:pt x="19874" y="26928"/>
                </a:lnTo>
                <a:cubicBezTo>
                  <a:pt x="19840" y="26997"/>
                  <a:pt x="19823" y="27136"/>
                  <a:pt x="19753" y="27153"/>
                </a:cubicBezTo>
                <a:cubicBezTo>
                  <a:pt x="18630" y="27585"/>
                  <a:pt x="17507" y="28138"/>
                  <a:pt x="16349" y="28414"/>
                </a:cubicBezTo>
                <a:cubicBezTo>
                  <a:pt x="15692" y="28570"/>
                  <a:pt x="14915" y="28432"/>
                  <a:pt x="14707" y="29209"/>
                </a:cubicBezTo>
                <a:cubicBezTo>
                  <a:pt x="14500" y="30004"/>
                  <a:pt x="15260" y="30194"/>
                  <a:pt x="15813" y="30505"/>
                </a:cubicBezTo>
                <a:cubicBezTo>
                  <a:pt x="17161" y="31318"/>
                  <a:pt x="17369" y="32493"/>
                  <a:pt x="16867" y="33910"/>
                </a:cubicBezTo>
                <a:cubicBezTo>
                  <a:pt x="16664" y="34503"/>
                  <a:pt x="16349" y="34660"/>
                  <a:pt x="15995" y="34660"/>
                </a:cubicBezTo>
                <a:cubicBezTo>
                  <a:pt x="15626" y="34660"/>
                  <a:pt x="15216" y="34489"/>
                  <a:pt x="14846" y="34463"/>
                </a:cubicBezTo>
                <a:cubicBezTo>
                  <a:pt x="13916" y="34396"/>
                  <a:pt x="12987" y="34203"/>
                  <a:pt x="12042" y="34203"/>
                </a:cubicBezTo>
                <a:cubicBezTo>
                  <a:pt x="12003" y="34203"/>
                  <a:pt x="11964" y="34203"/>
                  <a:pt x="11925" y="34204"/>
                </a:cubicBezTo>
                <a:cubicBezTo>
                  <a:pt x="10957" y="34221"/>
                  <a:pt x="9834" y="34446"/>
                  <a:pt x="9989" y="35759"/>
                </a:cubicBezTo>
                <a:cubicBezTo>
                  <a:pt x="10128" y="37072"/>
                  <a:pt x="9834" y="38196"/>
                  <a:pt x="9592" y="39440"/>
                </a:cubicBezTo>
                <a:cubicBezTo>
                  <a:pt x="9385" y="40425"/>
                  <a:pt x="8693" y="42136"/>
                  <a:pt x="10542" y="42464"/>
                </a:cubicBezTo>
                <a:cubicBezTo>
                  <a:pt x="12305" y="42758"/>
                  <a:pt x="12668" y="43173"/>
                  <a:pt x="11735" y="44693"/>
                </a:cubicBezTo>
                <a:cubicBezTo>
                  <a:pt x="11389" y="45298"/>
                  <a:pt x="10888" y="45817"/>
                  <a:pt x="10300" y="46180"/>
                </a:cubicBezTo>
                <a:cubicBezTo>
                  <a:pt x="9108" y="46871"/>
                  <a:pt x="8175" y="47752"/>
                  <a:pt x="8313" y="49342"/>
                </a:cubicBezTo>
                <a:cubicBezTo>
                  <a:pt x="8365" y="49964"/>
                  <a:pt x="8140" y="50707"/>
                  <a:pt x="7535" y="50967"/>
                </a:cubicBezTo>
                <a:cubicBezTo>
                  <a:pt x="5168" y="52021"/>
                  <a:pt x="3768" y="53991"/>
                  <a:pt x="2662" y="56168"/>
                </a:cubicBezTo>
                <a:cubicBezTo>
                  <a:pt x="1781" y="57931"/>
                  <a:pt x="122" y="59469"/>
                  <a:pt x="1279" y="61888"/>
                </a:cubicBezTo>
                <a:cubicBezTo>
                  <a:pt x="1936" y="63236"/>
                  <a:pt x="1573" y="64792"/>
                  <a:pt x="830" y="66209"/>
                </a:cubicBezTo>
                <a:cubicBezTo>
                  <a:pt x="1" y="67781"/>
                  <a:pt x="744" y="70477"/>
                  <a:pt x="2126" y="71687"/>
                </a:cubicBezTo>
                <a:cubicBezTo>
                  <a:pt x="2420" y="71946"/>
                  <a:pt x="2662" y="72240"/>
                  <a:pt x="2818" y="72586"/>
                </a:cubicBezTo>
                <a:cubicBezTo>
                  <a:pt x="4027" y="75040"/>
                  <a:pt x="5462" y="77303"/>
                  <a:pt x="7881" y="78755"/>
                </a:cubicBezTo>
                <a:cubicBezTo>
                  <a:pt x="8455" y="79100"/>
                  <a:pt x="9053" y="79742"/>
                  <a:pt x="9645" y="79742"/>
                </a:cubicBezTo>
                <a:cubicBezTo>
                  <a:pt x="9766" y="79742"/>
                  <a:pt x="9887" y="79715"/>
                  <a:pt x="10007" y="79654"/>
                </a:cubicBezTo>
                <a:cubicBezTo>
                  <a:pt x="12824" y="78254"/>
                  <a:pt x="16142" y="79844"/>
                  <a:pt x="18889" y="77874"/>
                </a:cubicBezTo>
                <a:cubicBezTo>
                  <a:pt x="19326" y="77562"/>
                  <a:pt x="19938" y="77352"/>
                  <a:pt x="20558" y="77352"/>
                </a:cubicBezTo>
                <a:cubicBezTo>
                  <a:pt x="21313" y="77352"/>
                  <a:pt x="22079" y="77663"/>
                  <a:pt x="22553" y="78479"/>
                </a:cubicBezTo>
                <a:cubicBezTo>
                  <a:pt x="23034" y="79313"/>
                  <a:pt x="23538" y="79650"/>
                  <a:pt x="24283" y="79650"/>
                </a:cubicBezTo>
                <a:cubicBezTo>
                  <a:pt x="24448" y="79650"/>
                  <a:pt x="24626" y="79633"/>
                  <a:pt x="24817" y="79602"/>
                </a:cubicBezTo>
                <a:cubicBezTo>
                  <a:pt x="24994" y="79574"/>
                  <a:pt x="25161" y="79561"/>
                  <a:pt x="25317" y="79561"/>
                </a:cubicBezTo>
                <a:cubicBezTo>
                  <a:pt x="26715" y="79561"/>
                  <a:pt x="27271" y="80640"/>
                  <a:pt x="26960" y="82194"/>
                </a:cubicBezTo>
                <a:cubicBezTo>
                  <a:pt x="26683" y="83611"/>
                  <a:pt x="25750" y="85218"/>
                  <a:pt x="26545" y="86480"/>
                </a:cubicBezTo>
                <a:cubicBezTo>
                  <a:pt x="27461" y="87966"/>
                  <a:pt x="28515" y="89400"/>
                  <a:pt x="29206" y="90973"/>
                </a:cubicBezTo>
                <a:cubicBezTo>
                  <a:pt x="30416" y="93721"/>
                  <a:pt x="31298" y="96641"/>
                  <a:pt x="29777" y="99631"/>
                </a:cubicBezTo>
                <a:cubicBezTo>
                  <a:pt x="28809" y="101515"/>
                  <a:pt x="28619" y="103502"/>
                  <a:pt x="29535" y="105369"/>
                </a:cubicBezTo>
                <a:cubicBezTo>
                  <a:pt x="30503" y="107321"/>
                  <a:pt x="31228" y="109274"/>
                  <a:pt x="31488" y="111469"/>
                </a:cubicBezTo>
                <a:cubicBezTo>
                  <a:pt x="31712" y="113456"/>
                  <a:pt x="31695" y="115599"/>
                  <a:pt x="33371" y="117172"/>
                </a:cubicBezTo>
                <a:cubicBezTo>
                  <a:pt x="34322" y="118088"/>
                  <a:pt x="34581" y="119436"/>
                  <a:pt x="35013" y="120645"/>
                </a:cubicBezTo>
                <a:cubicBezTo>
                  <a:pt x="35393" y="121717"/>
                  <a:pt x="34546" y="123065"/>
                  <a:pt x="35843" y="123998"/>
                </a:cubicBezTo>
                <a:cubicBezTo>
                  <a:pt x="36206" y="124270"/>
                  <a:pt x="36549" y="124368"/>
                  <a:pt x="36881" y="124368"/>
                </a:cubicBezTo>
                <a:cubicBezTo>
                  <a:pt x="37735" y="124368"/>
                  <a:pt x="38515" y="123721"/>
                  <a:pt x="39372" y="123721"/>
                </a:cubicBezTo>
                <a:cubicBezTo>
                  <a:pt x="39388" y="123721"/>
                  <a:pt x="39404" y="123721"/>
                  <a:pt x="39420" y="123721"/>
                </a:cubicBezTo>
                <a:cubicBezTo>
                  <a:pt x="39526" y="123724"/>
                  <a:pt x="39630" y="123725"/>
                  <a:pt x="39734" y="123725"/>
                </a:cubicBezTo>
                <a:cubicBezTo>
                  <a:pt x="44937" y="123725"/>
                  <a:pt x="47636" y="120353"/>
                  <a:pt x="49754" y="116100"/>
                </a:cubicBezTo>
                <a:cubicBezTo>
                  <a:pt x="50186" y="115236"/>
                  <a:pt x="49720" y="113957"/>
                  <a:pt x="50826" y="113508"/>
                </a:cubicBezTo>
                <a:cubicBezTo>
                  <a:pt x="52761" y="112713"/>
                  <a:pt x="53193" y="111175"/>
                  <a:pt x="52692" y="109499"/>
                </a:cubicBezTo>
                <a:cubicBezTo>
                  <a:pt x="51949" y="107028"/>
                  <a:pt x="53297" y="106112"/>
                  <a:pt x="55181" y="105282"/>
                </a:cubicBezTo>
                <a:cubicBezTo>
                  <a:pt x="57773" y="104107"/>
                  <a:pt x="59449" y="98370"/>
                  <a:pt x="57963" y="96071"/>
                </a:cubicBezTo>
                <a:cubicBezTo>
                  <a:pt x="56770" y="94239"/>
                  <a:pt x="57099" y="92217"/>
                  <a:pt x="57444" y="90316"/>
                </a:cubicBezTo>
                <a:cubicBezTo>
                  <a:pt x="57911" y="87621"/>
                  <a:pt x="59933" y="85823"/>
                  <a:pt x="61851" y="84164"/>
                </a:cubicBezTo>
                <a:cubicBezTo>
                  <a:pt x="65601" y="80915"/>
                  <a:pt x="68055" y="76992"/>
                  <a:pt x="69109" y="72171"/>
                </a:cubicBezTo>
                <a:cubicBezTo>
                  <a:pt x="69271" y="71459"/>
                  <a:pt x="69266" y="70656"/>
                  <a:pt x="68371" y="70656"/>
                </a:cubicBezTo>
                <a:cubicBezTo>
                  <a:pt x="68311" y="70656"/>
                  <a:pt x="68246" y="70660"/>
                  <a:pt x="68176" y="70667"/>
                </a:cubicBezTo>
                <a:cubicBezTo>
                  <a:pt x="67157" y="70788"/>
                  <a:pt x="66154" y="71151"/>
                  <a:pt x="65152" y="71462"/>
                </a:cubicBezTo>
                <a:cubicBezTo>
                  <a:pt x="63960" y="71826"/>
                  <a:pt x="63201" y="72060"/>
                  <a:pt x="62664" y="72060"/>
                </a:cubicBezTo>
                <a:cubicBezTo>
                  <a:pt x="61727" y="72060"/>
                  <a:pt x="61469" y="71346"/>
                  <a:pt x="60772" y="69363"/>
                </a:cubicBezTo>
                <a:lnTo>
                  <a:pt x="60772" y="69363"/>
                </a:lnTo>
                <a:cubicBezTo>
                  <a:pt x="61180" y="69747"/>
                  <a:pt x="61467" y="70422"/>
                  <a:pt x="62074" y="70422"/>
                </a:cubicBezTo>
                <a:cubicBezTo>
                  <a:pt x="62180" y="70422"/>
                  <a:pt x="62295" y="70402"/>
                  <a:pt x="62422" y="70356"/>
                </a:cubicBezTo>
                <a:cubicBezTo>
                  <a:pt x="63925" y="69769"/>
                  <a:pt x="65359" y="68957"/>
                  <a:pt x="66897" y="68455"/>
                </a:cubicBezTo>
                <a:cubicBezTo>
                  <a:pt x="68660" y="67868"/>
                  <a:pt x="69732" y="66209"/>
                  <a:pt x="71391" y="65639"/>
                </a:cubicBezTo>
                <a:cubicBezTo>
                  <a:pt x="73706" y="64844"/>
                  <a:pt x="76713" y="61716"/>
                  <a:pt x="76852" y="59383"/>
                </a:cubicBezTo>
                <a:cubicBezTo>
                  <a:pt x="76834" y="59072"/>
                  <a:pt x="76713" y="58778"/>
                  <a:pt x="76506" y="58553"/>
                </a:cubicBezTo>
                <a:cubicBezTo>
                  <a:pt x="75918" y="57810"/>
                  <a:pt x="75279" y="57153"/>
                  <a:pt x="74294" y="56894"/>
                </a:cubicBezTo>
                <a:cubicBezTo>
                  <a:pt x="73724" y="56739"/>
                  <a:pt x="73378" y="56151"/>
                  <a:pt x="73516" y="55581"/>
                </a:cubicBezTo>
                <a:cubicBezTo>
                  <a:pt x="73547" y="55481"/>
                  <a:pt x="73596" y="55443"/>
                  <a:pt x="73658" y="55443"/>
                </a:cubicBezTo>
                <a:cubicBezTo>
                  <a:pt x="73842" y="55443"/>
                  <a:pt x="74139" y="55775"/>
                  <a:pt x="74398" y="55788"/>
                </a:cubicBezTo>
                <a:cubicBezTo>
                  <a:pt x="75366" y="55855"/>
                  <a:pt x="76333" y="56083"/>
                  <a:pt x="77301" y="56083"/>
                </a:cubicBezTo>
                <a:cubicBezTo>
                  <a:pt x="77336" y="56083"/>
                  <a:pt x="77370" y="56083"/>
                  <a:pt x="77405" y="56082"/>
                </a:cubicBezTo>
                <a:cubicBezTo>
                  <a:pt x="77727" y="56077"/>
                  <a:pt x="78047" y="56073"/>
                  <a:pt x="78365" y="56073"/>
                </a:cubicBezTo>
                <a:cubicBezTo>
                  <a:pt x="81373" y="56073"/>
                  <a:pt x="84145" y="56432"/>
                  <a:pt x="85786" y="59746"/>
                </a:cubicBezTo>
                <a:cubicBezTo>
                  <a:pt x="86136" y="60461"/>
                  <a:pt x="86996" y="61297"/>
                  <a:pt x="88011" y="61297"/>
                </a:cubicBezTo>
                <a:cubicBezTo>
                  <a:pt x="88148" y="61297"/>
                  <a:pt x="88288" y="61282"/>
                  <a:pt x="88430" y="61249"/>
                </a:cubicBezTo>
                <a:cubicBezTo>
                  <a:pt x="88585" y="61214"/>
                  <a:pt x="88707" y="61197"/>
                  <a:pt x="88805" y="61197"/>
                </a:cubicBezTo>
                <a:cubicBezTo>
                  <a:pt x="89186" y="61197"/>
                  <a:pt x="89184" y="61451"/>
                  <a:pt x="89225" y="61837"/>
                </a:cubicBezTo>
                <a:cubicBezTo>
                  <a:pt x="89830" y="66554"/>
                  <a:pt x="91990" y="70685"/>
                  <a:pt x="94133" y="74832"/>
                </a:cubicBezTo>
                <a:cubicBezTo>
                  <a:pt x="94475" y="75487"/>
                  <a:pt x="94875" y="75911"/>
                  <a:pt x="95290" y="75911"/>
                </a:cubicBezTo>
                <a:cubicBezTo>
                  <a:pt x="95652" y="75911"/>
                  <a:pt x="96025" y="75588"/>
                  <a:pt x="96380" y="74815"/>
                </a:cubicBezTo>
                <a:cubicBezTo>
                  <a:pt x="96622" y="74297"/>
                  <a:pt x="97036" y="73847"/>
                  <a:pt x="97382" y="73381"/>
                </a:cubicBezTo>
                <a:lnTo>
                  <a:pt x="97538" y="73225"/>
                </a:lnTo>
                <a:cubicBezTo>
                  <a:pt x="98212" y="71618"/>
                  <a:pt x="98056" y="69993"/>
                  <a:pt x="97831" y="68317"/>
                </a:cubicBezTo>
                <a:cubicBezTo>
                  <a:pt x="97762" y="67833"/>
                  <a:pt x="97589" y="67211"/>
                  <a:pt x="98194" y="67073"/>
                </a:cubicBezTo>
                <a:cubicBezTo>
                  <a:pt x="99784" y="66693"/>
                  <a:pt x="100268" y="65258"/>
                  <a:pt x="101149" y="64187"/>
                </a:cubicBezTo>
                <a:cubicBezTo>
                  <a:pt x="102117" y="63029"/>
                  <a:pt x="103137" y="61629"/>
                  <a:pt x="104243" y="60903"/>
                </a:cubicBezTo>
                <a:cubicBezTo>
                  <a:pt x="104825" y="60515"/>
                  <a:pt x="105739" y="59942"/>
                  <a:pt x="106690" y="59942"/>
                </a:cubicBezTo>
                <a:cubicBezTo>
                  <a:pt x="107432" y="59942"/>
                  <a:pt x="108196" y="60292"/>
                  <a:pt x="108840" y="61353"/>
                </a:cubicBezTo>
                <a:cubicBezTo>
                  <a:pt x="109600" y="62632"/>
                  <a:pt x="110965" y="63565"/>
                  <a:pt x="111017" y="65258"/>
                </a:cubicBezTo>
                <a:cubicBezTo>
                  <a:pt x="111034" y="65777"/>
                  <a:pt x="110793" y="66433"/>
                  <a:pt x="111536" y="66693"/>
                </a:cubicBezTo>
                <a:cubicBezTo>
                  <a:pt x="111822" y="66788"/>
                  <a:pt x="112112" y="66862"/>
                  <a:pt x="112391" y="66862"/>
                </a:cubicBezTo>
                <a:cubicBezTo>
                  <a:pt x="112769" y="66862"/>
                  <a:pt x="113129" y="66727"/>
                  <a:pt x="113437" y="66330"/>
                </a:cubicBezTo>
                <a:cubicBezTo>
                  <a:pt x="113540" y="66205"/>
                  <a:pt x="113700" y="66031"/>
                  <a:pt x="113856" y="66031"/>
                </a:cubicBezTo>
                <a:cubicBezTo>
                  <a:pt x="113960" y="66031"/>
                  <a:pt x="114062" y="66109"/>
                  <a:pt x="114145" y="66330"/>
                </a:cubicBezTo>
                <a:cubicBezTo>
                  <a:pt x="114543" y="67470"/>
                  <a:pt x="114802" y="68663"/>
                  <a:pt x="115286" y="69769"/>
                </a:cubicBezTo>
                <a:cubicBezTo>
                  <a:pt x="116271" y="72033"/>
                  <a:pt x="114940" y="74677"/>
                  <a:pt x="116858" y="76871"/>
                </a:cubicBezTo>
                <a:cubicBezTo>
                  <a:pt x="118241" y="78461"/>
                  <a:pt x="118362" y="80915"/>
                  <a:pt x="119900" y="82540"/>
                </a:cubicBezTo>
                <a:cubicBezTo>
                  <a:pt x="120401" y="82799"/>
                  <a:pt x="120885" y="83058"/>
                  <a:pt x="121386" y="83300"/>
                </a:cubicBezTo>
                <a:cubicBezTo>
                  <a:pt x="121538" y="83368"/>
                  <a:pt x="121699" y="83403"/>
                  <a:pt x="121846" y="83403"/>
                </a:cubicBezTo>
                <a:cubicBezTo>
                  <a:pt x="122184" y="83403"/>
                  <a:pt x="122445" y="83219"/>
                  <a:pt x="122337" y="82834"/>
                </a:cubicBezTo>
                <a:cubicBezTo>
                  <a:pt x="121818" y="80915"/>
                  <a:pt x="121991" y="78790"/>
                  <a:pt x="119969" y="77355"/>
                </a:cubicBezTo>
                <a:cubicBezTo>
                  <a:pt x="118414" y="76249"/>
                  <a:pt x="117239" y="74521"/>
                  <a:pt x="117463" y="72378"/>
                </a:cubicBezTo>
                <a:cubicBezTo>
                  <a:pt x="117528" y="71821"/>
                  <a:pt x="116912" y="70437"/>
                  <a:pt x="117695" y="70437"/>
                </a:cubicBezTo>
                <a:cubicBezTo>
                  <a:pt x="117955" y="70437"/>
                  <a:pt x="118371" y="70590"/>
                  <a:pt x="119019" y="70979"/>
                </a:cubicBezTo>
                <a:cubicBezTo>
                  <a:pt x="120194" y="71704"/>
                  <a:pt x="121386" y="72655"/>
                  <a:pt x="121749" y="73605"/>
                </a:cubicBezTo>
                <a:cubicBezTo>
                  <a:pt x="122096" y="74553"/>
                  <a:pt x="122434" y="74868"/>
                  <a:pt x="122776" y="74868"/>
                </a:cubicBezTo>
                <a:cubicBezTo>
                  <a:pt x="123251" y="74868"/>
                  <a:pt x="123732" y="74261"/>
                  <a:pt x="124255" y="73899"/>
                </a:cubicBezTo>
                <a:cubicBezTo>
                  <a:pt x="124531" y="73709"/>
                  <a:pt x="124721" y="73363"/>
                  <a:pt x="125015" y="73208"/>
                </a:cubicBezTo>
                <a:cubicBezTo>
                  <a:pt x="126743" y="72292"/>
                  <a:pt x="127210" y="70961"/>
                  <a:pt x="126743" y="69043"/>
                </a:cubicBezTo>
                <a:cubicBezTo>
                  <a:pt x="126294" y="67159"/>
                  <a:pt x="125292" y="65725"/>
                  <a:pt x="123892" y="64533"/>
                </a:cubicBezTo>
                <a:cubicBezTo>
                  <a:pt x="122596" y="63409"/>
                  <a:pt x="122285" y="62459"/>
                  <a:pt x="123546" y="61059"/>
                </a:cubicBezTo>
                <a:cubicBezTo>
                  <a:pt x="123952" y="60621"/>
                  <a:pt x="124332" y="60388"/>
                  <a:pt x="124705" y="60388"/>
                </a:cubicBezTo>
                <a:cubicBezTo>
                  <a:pt x="124936" y="60388"/>
                  <a:pt x="125164" y="60477"/>
                  <a:pt x="125395" y="60661"/>
                </a:cubicBezTo>
                <a:cubicBezTo>
                  <a:pt x="126000" y="61145"/>
                  <a:pt x="125810" y="61750"/>
                  <a:pt x="125119" y="62234"/>
                </a:cubicBezTo>
                <a:cubicBezTo>
                  <a:pt x="124618" y="62580"/>
                  <a:pt x="124445" y="63219"/>
                  <a:pt x="125050" y="63651"/>
                </a:cubicBezTo>
                <a:cubicBezTo>
                  <a:pt x="125442" y="63952"/>
                  <a:pt x="125858" y="64171"/>
                  <a:pt x="126268" y="64171"/>
                </a:cubicBezTo>
                <a:cubicBezTo>
                  <a:pt x="126635" y="64171"/>
                  <a:pt x="126996" y="63996"/>
                  <a:pt x="127331" y="63547"/>
                </a:cubicBezTo>
                <a:cubicBezTo>
                  <a:pt x="127694" y="63046"/>
                  <a:pt x="128247" y="62407"/>
                  <a:pt x="127469" y="61940"/>
                </a:cubicBezTo>
                <a:cubicBezTo>
                  <a:pt x="126398" y="61318"/>
                  <a:pt x="127037" y="61042"/>
                  <a:pt x="127590" y="60696"/>
                </a:cubicBezTo>
                <a:cubicBezTo>
                  <a:pt x="130061" y="59210"/>
                  <a:pt x="133449" y="59106"/>
                  <a:pt x="134693" y="55788"/>
                </a:cubicBezTo>
                <a:cubicBezTo>
                  <a:pt x="135298" y="54146"/>
                  <a:pt x="136093" y="52591"/>
                  <a:pt x="135851" y="50725"/>
                </a:cubicBezTo>
                <a:cubicBezTo>
                  <a:pt x="135522" y="48288"/>
                  <a:pt x="133932" y="46629"/>
                  <a:pt x="132498" y="44918"/>
                </a:cubicBezTo>
                <a:cubicBezTo>
                  <a:pt x="131772" y="44054"/>
                  <a:pt x="131859" y="43622"/>
                  <a:pt x="132775" y="43173"/>
                </a:cubicBezTo>
                <a:cubicBezTo>
                  <a:pt x="133120" y="43017"/>
                  <a:pt x="133397" y="42793"/>
                  <a:pt x="133362" y="42378"/>
                </a:cubicBezTo>
                <a:cubicBezTo>
                  <a:pt x="133345" y="41980"/>
                  <a:pt x="133051" y="41635"/>
                  <a:pt x="132671" y="41548"/>
                </a:cubicBezTo>
                <a:cubicBezTo>
                  <a:pt x="132227" y="41462"/>
                  <a:pt x="131713" y="41297"/>
                  <a:pt x="131292" y="41297"/>
                </a:cubicBezTo>
                <a:cubicBezTo>
                  <a:pt x="131122" y="41297"/>
                  <a:pt x="130968" y="41323"/>
                  <a:pt x="130839" y="41393"/>
                </a:cubicBezTo>
                <a:cubicBezTo>
                  <a:pt x="130667" y="41486"/>
                  <a:pt x="130517" y="41524"/>
                  <a:pt x="130385" y="41524"/>
                </a:cubicBezTo>
                <a:cubicBezTo>
                  <a:pt x="129751" y="41524"/>
                  <a:pt x="129496" y="40648"/>
                  <a:pt x="128935" y="40648"/>
                </a:cubicBezTo>
                <a:cubicBezTo>
                  <a:pt x="128871" y="40648"/>
                  <a:pt x="128804" y="40659"/>
                  <a:pt x="128731" y="40684"/>
                </a:cubicBezTo>
                <a:cubicBezTo>
                  <a:pt x="129025" y="40425"/>
                  <a:pt x="129336" y="40166"/>
                  <a:pt x="129612" y="39889"/>
                </a:cubicBezTo>
                <a:cubicBezTo>
                  <a:pt x="129699" y="39786"/>
                  <a:pt x="129768" y="39647"/>
                  <a:pt x="129802" y="39509"/>
                </a:cubicBezTo>
                <a:cubicBezTo>
                  <a:pt x="129896" y="39229"/>
                  <a:pt x="130059" y="38963"/>
                  <a:pt x="130355" y="38963"/>
                </a:cubicBezTo>
                <a:cubicBezTo>
                  <a:pt x="130388" y="38963"/>
                  <a:pt x="130423" y="38966"/>
                  <a:pt x="130459" y="38973"/>
                </a:cubicBezTo>
                <a:cubicBezTo>
                  <a:pt x="130822" y="39025"/>
                  <a:pt x="130718" y="39405"/>
                  <a:pt x="130753" y="39665"/>
                </a:cubicBezTo>
                <a:cubicBezTo>
                  <a:pt x="130885" y="40368"/>
                  <a:pt x="131150" y="40680"/>
                  <a:pt x="131522" y="40680"/>
                </a:cubicBezTo>
                <a:cubicBezTo>
                  <a:pt x="131781" y="40680"/>
                  <a:pt x="132092" y="40529"/>
                  <a:pt x="132446" y="40252"/>
                </a:cubicBezTo>
                <a:cubicBezTo>
                  <a:pt x="132816" y="39963"/>
                  <a:pt x="133198" y="39825"/>
                  <a:pt x="133552" y="39825"/>
                </a:cubicBezTo>
                <a:cubicBezTo>
                  <a:pt x="134190" y="39825"/>
                  <a:pt x="134735" y="40276"/>
                  <a:pt x="134935" y="41099"/>
                </a:cubicBezTo>
                <a:cubicBezTo>
                  <a:pt x="135004" y="41410"/>
                  <a:pt x="135246" y="41911"/>
                  <a:pt x="135436" y="41928"/>
                </a:cubicBezTo>
                <a:cubicBezTo>
                  <a:pt x="136836" y="42067"/>
                  <a:pt x="137130" y="43259"/>
                  <a:pt x="137441" y="44192"/>
                </a:cubicBezTo>
                <a:cubicBezTo>
                  <a:pt x="137757" y="45176"/>
                  <a:pt x="138205" y="45491"/>
                  <a:pt x="138710" y="45491"/>
                </a:cubicBezTo>
                <a:cubicBezTo>
                  <a:pt x="139226" y="45491"/>
                  <a:pt x="139803" y="45163"/>
                  <a:pt x="140361" y="44884"/>
                </a:cubicBezTo>
                <a:cubicBezTo>
                  <a:pt x="141813" y="44175"/>
                  <a:pt x="140586" y="43363"/>
                  <a:pt x="140327" y="42654"/>
                </a:cubicBezTo>
                <a:cubicBezTo>
                  <a:pt x="140188" y="42188"/>
                  <a:pt x="139739" y="41773"/>
                  <a:pt x="139324" y="41479"/>
                </a:cubicBezTo>
                <a:cubicBezTo>
                  <a:pt x="137717" y="40356"/>
                  <a:pt x="137648" y="38921"/>
                  <a:pt x="138305" y="37245"/>
                </a:cubicBezTo>
                <a:cubicBezTo>
                  <a:pt x="138533" y="36644"/>
                  <a:pt x="138753" y="36160"/>
                  <a:pt x="139216" y="36160"/>
                </a:cubicBezTo>
                <a:cubicBezTo>
                  <a:pt x="139418" y="36160"/>
                  <a:pt x="139666" y="36252"/>
                  <a:pt x="139981" y="36468"/>
                </a:cubicBezTo>
                <a:cubicBezTo>
                  <a:pt x="140121" y="36569"/>
                  <a:pt x="140268" y="36617"/>
                  <a:pt x="140413" y="36617"/>
                </a:cubicBezTo>
                <a:cubicBezTo>
                  <a:pt x="140661" y="36617"/>
                  <a:pt x="140902" y="36477"/>
                  <a:pt x="141087" y="36226"/>
                </a:cubicBezTo>
                <a:cubicBezTo>
                  <a:pt x="142573" y="34255"/>
                  <a:pt x="142850" y="29797"/>
                  <a:pt x="141640" y="27706"/>
                </a:cubicBezTo>
                <a:cubicBezTo>
                  <a:pt x="141485" y="27447"/>
                  <a:pt x="141104" y="27187"/>
                  <a:pt x="141398" y="26807"/>
                </a:cubicBezTo>
                <a:lnTo>
                  <a:pt x="141398" y="26807"/>
                </a:lnTo>
                <a:cubicBezTo>
                  <a:pt x="141623" y="26997"/>
                  <a:pt x="141917" y="27153"/>
                  <a:pt x="142072" y="27395"/>
                </a:cubicBezTo>
                <a:cubicBezTo>
                  <a:pt x="142988" y="28812"/>
                  <a:pt x="143869" y="30229"/>
                  <a:pt x="144733" y="31663"/>
                </a:cubicBezTo>
                <a:cubicBezTo>
                  <a:pt x="144984" y="32062"/>
                  <a:pt x="145261" y="32460"/>
                  <a:pt x="145713" y="32460"/>
                </a:cubicBezTo>
                <a:cubicBezTo>
                  <a:pt x="145790" y="32460"/>
                  <a:pt x="145872" y="32449"/>
                  <a:pt x="145960" y="32424"/>
                </a:cubicBezTo>
                <a:cubicBezTo>
                  <a:pt x="146323" y="32320"/>
                  <a:pt x="146825" y="32043"/>
                  <a:pt x="146928" y="31750"/>
                </a:cubicBezTo>
                <a:cubicBezTo>
                  <a:pt x="147118" y="31197"/>
                  <a:pt x="146496" y="30972"/>
                  <a:pt x="146151" y="30644"/>
                </a:cubicBezTo>
                <a:cubicBezTo>
                  <a:pt x="145805" y="30298"/>
                  <a:pt x="144889" y="29935"/>
                  <a:pt x="145511" y="29348"/>
                </a:cubicBezTo>
                <a:cubicBezTo>
                  <a:pt x="146220" y="28674"/>
                  <a:pt x="145701" y="28363"/>
                  <a:pt x="145373" y="27982"/>
                </a:cubicBezTo>
                <a:cubicBezTo>
                  <a:pt x="144924" y="27464"/>
                  <a:pt x="144353" y="27049"/>
                  <a:pt x="143904" y="26513"/>
                </a:cubicBezTo>
                <a:cubicBezTo>
                  <a:pt x="142452" y="24803"/>
                  <a:pt x="140309" y="24008"/>
                  <a:pt x="138927" y="23455"/>
                </a:cubicBezTo>
                <a:cubicBezTo>
                  <a:pt x="137233" y="22781"/>
                  <a:pt x="135350" y="23368"/>
                  <a:pt x="133794" y="22349"/>
                </a:cubicBezTo>
                <a:cubicBezTo>
                  <a:pt x="133621" y="22228"/>
                  <a:pt x="133120" y="22141"/>
                  <a:pt x="133379" y="21934"/>
                </a:cubicBezTo>
                <a:cubicBezTo>
                  <a:pt x="134416" y="21156"/>
                  <a:pt x="134192" y="19843"/>
                  <a:pt x="134814" y="18910"/>
                </a:cubicBezTo>
                <a:cubicBezTo>
                  <a:pt x="135183" y="18357"/>
                  <a:pt x="137525" y="17996"/>
                  <a:pt x="139389" y="17996"/>
                </a:cubicBezTo>
                <a:cubicBezTo>
                  <a:pt x="140321" y="17996"/>
                  <a:pt x="141133" y="18086"/>
                  <a:pt x="141519" y="18287"/>
                </a:cubicBezTo>
                <a:cubicBezTo>
                  <a:pt x="141913" y="18491"/>
                  <a:pt x="142318" y="18567"/>
                  <a:pt x="142722" y="18567"/>
                </a:cubicBezTo>
                <a:cubicBezTo>
                  <a:pt x="143310" y="18567"/>
                  <a:pt x="143896" y="18407"/>
                  <a:pt x="144440" y="18253"/>
                </a:cubicBezTo>
                <a:cubicBezTo>
                  <a:pt x="145183" y="18028"/>
                  <a:pt x="144301" y="17320"/>
                  <a:pt x="144440" y="16905"/>
                </a:cubicBezTo>
                <a:cubicBezTo>
                  <a:pt x="144595" y="16473"/>
                  <a:pt x="144232" y="15764"/>
                  <a:pt x="144803" y="15626"/>
                </a:cubicBezTo>
                <a:cubicBezTo>
                  <a:pt x="144894" y="15602"/>
                  <a:pt x="144986" y="15590"/>
                  <a:pt x="145078" y="15590"/>
                </a:cubicBezTo>
                <a:cubicBezTo>
                  <a:pt x="145503" y="15590"/>
                  <a:pt x="145922" y="15838"/>
                  <a:pt x="146306" y="16179"/>
                </a:cubicBezTo>
                <a:cubicBezTo>
                  <a:pt x="146709" y="16532"/>
                  <a:pt x="147171" y="16997"/>
                  <a:pt x="147617" y="16997"/>
                </a:cubicBezTo>
                <a:cubicBezTo>
                  <a:pt x="147935" y="16997"/>
                  <a:pt x="148244" y="16760"/>
                  <a:pt x="148518" y="16075"/>
                </a:cubicBezTo>
                <a:cubicBezTo>
                  <a:pt x="148584" y="15900"/>
                  <a:pt x="148692" y="15801"/>
                  <a:pt x="148828" y="15801"/>
                </a:cubicBezTo>
                <a:cubicBezTo>
                  <a:pt x="148906" y="15801"/>
                  <a:pt x="148994" y="15833"/>
                  <a:pt x="149088" y="15903"/>
                </a:cubicBezTo>
                <a:cubicBezTo>
                  <a:pt x="149348" y="16110"/>
                  <a:pt x="149348" y="16335"/>
                  <a:pt x="149192" y="16646"/>
                </a:cubicBezTo>
                <a:cubicBezTo>
                  <a:pt x="148743" y="17596"/>
                  <a:pt x="147965" y="18547"/>
                  <a:pt x="147965" y="19497"/>
                </a:cubicBezTo>
                <a:cubicBezTo>
                  <a:pt x="147931" y="21122"/>
                  <a:pt x="148708" y="22677"/>
                  <a:pt x="150022" y="23627"/>
                </a:cubicBezTo>
                <a:cubicBezTo>
                  <a:pt x="151231" y="24561"/>
                  <a:pt x="152631" y="25269"/>
                  <a:pt x="153582" y="26513"/>
                </a:cubicBezTo>
                <a:cubicBezTo>
                  <a:pt x="153835" y="26852"/>
                  <a:pt x="154112" y="27339"/>
                  <a:pt x="154580" y="27339"/>
                </a:cubicBezTo>
                <a:cubicBezTo>
                  <a:pt x="154686" y="27339"/>
                  <a:pt x="154802" y="27314"/>
                  <a:pt x="154930" y="27257"/>
                </a:cubicBezTo>
                <a:cubicBezTo>
                  <a:pt x="155621" y="26928"/>
                  <a:pt x="155673" y="26271"/>
                  <a:pt x="155604" y="25615"/>
                </a:cubicBezTo>
                <a:cubicBezTo>
                  <a:pt x="155448" y="24025"/>
                  <a:pt x="155863" y="22435"/>
                  <a:pt x="154739" y="20845"/>
                </a:cubicBezTo>
                <a:cubicBezTo>
                  <a:pt x="154065" y="19877"/>
                  <a:pt x="153772" y="18823"/>
                  <a:pt x="152406" y="18737"/>
                </a:cubicBezTo>
                <a:cubicBezTo>
                  <a:pt x="152044" y="18720"/>
                  <a:pt x="151940" y="18478"/>
                  <a:pt x="151888" y="18201"/>
                </a:cubicBezTo>
                <a:cubicBezTo>
                  <a:pt x="151820" y="17931"/>
                  <a:pt x="151918" y="17578"/>
                  <a:pt x="152229" y="17578"/>
                </a:cubicBezTo>
                <a:cubicBezTo>
                  <a:pt x="152236" y="17578"/>
                  <a:pt x="152243" y="17579"/>
                  <a:pt x="152251" y="17579"/>
                </a:cubicBezTo>
                <a:cubicBezTo>
                  <a:pt x="152284" y="17581"/>
                  <a:pt x="152317" y="17582"/>
                  <a:pt x="152350" y="17582"/>
                </a:cubicBezTo>
                <a:cubicBezTo>
                  <a:pt x="153000" y="17582"/>
                  <a:pt x="153628" y="17254"/>
                  <a:pt x="154277" y="17254"/>
                </a:cubicBezTo>
                <a:cubicBezTo>
                  <a:pt x="154558" y="17254"/>
                  <a:pt x="154844" y="17316"/>
                  <a:pt x="155137" y="17493"/>
                </a:cubicBezTo>
                <a:cubicBezTo>
                  <a:pt x="155393" y="17649"/>
                  <a:pt x="155627" y="17726"/>
                  <a:pt x="155836" y="17726"/>
                </a:cubicBezTo>
                <a:cubicBezTo>
                  <a:pt x="156249" y="17726"/>
                  <a:pt x="156566" y="17427"/>
                  <a:pt x="156761" y="16853"/>
                </a:cubicBezTo>
                <a:cubicBezTo>
                  <a:pt x="157072" y="15920"/>
                  <a:pt x="157954" y="15505"/>
                  <a:pt x="158662" y="15039"/>
                </a:cubicBezTo>
                <a:cubicBezTo>
                  <a:pt x="158771" y="14969"/>
                  <a:pt x="158912" y="14953"/>
                  <a:pt x="159064" y="14953"/>
                </a:cubicBezTo>
                <a:cubicBezTo>
                  <a:pt x="159192" y="14953"/>
                  <a:pt x="159327" y="14964"/>
                  <a:pt x="159458" y="14964"/>
                </a:cubicBezTo>
                <a:cubicBezTo>
                  <a:pt x="159792" y="14964"/>
                  <a:pt x="160100" y="14892"/>
                  <a:pt x="160183" y="14382"/>
                </a:cubicBezTo>
                <a:cubicBezTo>
                  <a:pt x="160304" y="13501"/>
                  <a:pt x="159475" y="13310"/>
                  <a:pt x="158887" y="12965"/>
                </a:cubicBezTo>
                <a:cubicBezTo>
                  <a:pt x="158662" y="12827"/>
                  <a:pt x="158334" y="12550"/>
                  <a:pt x="158351" y="12395"/>
                </a:cubicBezTo>
                <a:cubicBezTo>
                  <a:pt x="158404" y="12154"/>
                  <a:pt x="158582" y="12097"/>
                  <a:pt x="158776" y="12097"/>
                </a:cubicBezTo>
                <a:cubicBezTo>
                  <a:pt x="158903" y="12097"/>
                  <a:pt x="159037" y="12122"/>
                  <a:pt x="159146" y="12135"/>
                </a:cubicBezTo>
                <a:cubicBezTo>
                  <a:pt x="160460" y="12308"/>
                  <a:pt x="161652" y="12999"/>
                  <a:pt x="163017" y="12999"/>
                </a:cubicBezTo>
                <a:cubicBezTo>
                  <a:pt x="163570" y="12999"/>
                  <a:pt x="163795" y="12913"/>
                  <a:pt x="164002" y="12274"/>
                </a:cubicBezTo>
                <a:cubicBezTo>
                  <a:pt x="164745" y="10182"/>
                  <a:pt x="163311" y="10010"/>
                  <a:pt x="161998" y="9923"/>
                </a:cubicBezTo>
                <a:cubicBezTo>
                  <a:pt x="160218" y="9820"/>
                  <a:pt x="158438" y="9543"/>
                  <a:pt x="156710" y="9076"/>
                </a:cubicBezTo>
                <a:cubicBezTo>
                  <a:pt x="153313" y="8169"/>
                  <a:pt x="149984" y="6872"/>
                  <a:pt x="146431" y="6872"/>
                </a:cubicBezTo>
                <a:cubicBezTo>
                  <a:pt x="145249" y="6872"/>
                  <a:pt x="144041" y="7016"/>
                  <a:pt x="142798" y="7366"/>
                </a:cubicBezTo>
                <a:cubicBezTo>
                  <a:pt x="142441" y="7468"/>
                  <a:pt x="142044" y="7507"/>
                  <a:pt x="141624" y="7507"/>
                </a:cubicBezTo>
                <a:cubicBezTo>
                  <a:pt x="140475" y="7507"/>
                  <a:pt x="139148" y="7211"/>
                  <a:pt x="137959" y="7072"/>
                </a:cubicBezTo>
                <a:cubicBezTo>
                  <a:pt x="135760" y="6810"/>
                  <a:pt x="133765" y="5577"/>
                  <a:pt x="131513" y="5577"/>
                </a:cubicBezTo>
                <a:cubicBezTo>
                  <a:pt x="131235" y="5577"/>
                  <a:pt x="130953" y="5596"/>
                  <a:pt x="130666" y="5637"/>
                </a:cubicBezTo>
                <a:cubicBezTo>
                  <a:pt x="130197" y="5701"/>
                  <a:pt x="129713" y="5752"/>
                  <a:pt x="129231" y="5752"/>
                </a:cubicBezTo>
                <a:cubicBezTo>
                  <a:pt x="128525" y="5752"/>
                  <a:pt x="127823" y="5641"/>
                  <a:pt x="127175" y="5292"/>
                </a:cubicBezTo>
                <a:cubicBezTo>
                  <a:pt x="124583" y="3857"/>
                  <a:pt x="121352" y="4808"/>
                  <a:pt x="118811" y="3097"/>
                </a:cubicBezTo>
                <a:cubicBezTo>
                  <a:pt x="118623" y="2965"/>
                  <a:pt x="118385" y="2894"/>
                  <a:pt x="118144" y="2894"/>
                </a:cubicBezTo>
                <a:cubicBezTo>
                  <a:pt x="117786" y="2894"/>
                  <a:pt x="117421" y="3050"/>
                  <a:pt x="117204" y="3391"/>
                </a:cubicBezTo>
                <a:cubicBezTo>
                  <a:pt x="116737" y="4117"/>
                  <a:pt x="117601" y="4134"/>
                  <a:pt x="117930" y="4462"/>
                </a:cubicBezTo>
                <a:cubicBezTo>
                  <a:pt x="118103" y="4670"/>
                  <a:pt x="118154" y="4946"/>
                  <a:pt x="118068" y="5188"/>
                </a:cubicBezTo>
                <a:cubicBezTo>
                  <a:pt x="117958" y="5398"/>
                  <a:pt x="116241" y="5510"/>
                  <a:pt x="114740" y="5510"/>
                </a:cubicBezTo>
                <a:cubicBezTo>
                  <a:pt x="113645" y="5510"/>
                  <a:pt x="112664" y="5450"/>
                  <a:pt x="112503" y="5326"/>
                </a:cubicBezTo>
                <a:cubicBezTo>
                  <a:pt x="111242" y="4410"/>
                  <a:pt x="109825" y="3719"/>
                  <a:pt x="108321" y="3287"/>
                </a:cubicBezTo>
                <a:cubicBezTo>
                  <a:pt x="108108" y="3224"/>
                  <a:pt x="107902" y="3198"/>
                  <a:pt x="107703" y="3198"/>
                </a:cubicBezTo>
                <a:cubicBezTo>
                  <a:pt x="106742" y="3198"/>
                  <a:pt x="105934" y="3807"/>
                  <a:pt x="105084" y="3807"/>
                </a:cubicBezTo>
                <a:cubicBezTo>
                  <a:pt x="105000" y="3807"/>
                  <a:pt x="104915" y="3801"/>
                  <a:pt x="104830" y="3788"/>
                </a:cubicBezTo>
                <a:cubicBezTo>
                  <a:pt x="102083" y="3391"/>
                  <a:pt x="99266" y="3909"/>
                  <a:pt x="96760" y="1559"/>
                </a:cubicBezTo>
                <a:cubicBezTo>
                  <a:pt x="95295" y="185"/>
                  <a:pt x="93272" y="50"/>
                  <a:pt x="91223" y="50"/>
                </a:cubicBezTo>
                <a:cubicBezTo>
                  <a:pt x="90718" y="50"/>
                  <a:pt x="90212" y="58"/>
                  <a:pt x="89713" y="58"/>
                </a:cubicBezTo>
                <a:cubicBezTo>
                  <a:pt x="89152" y="58"/>
                  <a:pt x="88600" y="48"/>
                  <a:pt x="88067" y="4"/>
                </a:cubicBezTo>
                <a:cubicBezTo>
                  <a:pt x="88037" y="2"/>
                  <a:pt x="88007" y="1"/>
                  <a:pt x="879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7" name="Google Shape;2977;p39"/>
          <p:cNvSpPr txBox="1"/>
          <p:nvPr>
            <p:ph type="title"/>
          </p:nvPr>
        </p:nvSpPr>
        <p:spPr>
          <a:xfrm>
            <a:off x="4078875" y="2321750"/>
            <a:ext cx="4519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Ancora più vicino..</a:t>
            </a:r>
            <a:r>
              <a:rPr lang="en" sz="3300"/>
              <a:t>.</a:t>
            </a:r>
            <a:endParaRPr sz="3300"/>
          </a:p>
        </p:txBody>
      </p:sp>
      <p:grpSp>
        <p:nvGrpSpPr>
          <p:cNvPr id="2978" name="Google Shape;2978;p39"/>
          <p:cNvGrpSpPr/>
          <p:nvPr/>
        </p:nvGrpSpPr>
        <p:grpSpPr>
          <a:xfrm rot="4164861">
            <a:off x="674057" y="90869"/>
            <a:ext cx="2195965" cy="2706162"/>
            <a:chOff x="9743146" y="2970638"/>
            <a:chExt cx="1446996" cy="1783072"/>
          </a:xfrm>
        </p:grpSpPr>
        <p:sp>
          <p:nvSpPr>
            <p:cNvPr id="2979" name="Google Shape;2979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80" name="Google Shape;2980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81" name="Google Shape;2981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2" name="Google Shape;2982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5" name="Google Shape;2985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6" name="Google Shape;2986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7" name="Google Shape;2987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8" name="Google Shape;2988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89" name="Google Shape;2989;p39"/>
          <p:cNvGrpSpPr/>
          <p:nvPr/>
        </p:nvGrpSpPr>
        <p:grpSpPr>
          <a:xfrm rot="5753339">
            <a:off x="2563143" y="926007"/>
            <a:ext cx="1507623" cy="1857780"/>
            <a:chOff x="9743146" y="2970638"/>
            <a:chExt cx="1446996" cy="1783072"/>
          </a:xfrm>
        </p:grpSpPr>
        <p:sp>
          <p:nvSpPr>
            <p:cNvPr id="2990" name="Google Shape;2990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1" name="Google Shape;2991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92" name="Google Shape;2992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3" name="Google Shape;2993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4" name="Google Shape;2994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5" name="Google Shape;2995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6" name="Google Shape;2996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7" name="Google Shape;2997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8" name="Google Shape;2998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9" name="Google Shape;2999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00" name="Google Shape;3000;p39"/>
          <p:cNvGrpSpPr/>
          <p:nvPr/>
        </p:nvGrpSpPr>
        <p:grpSpPr>
          <a:xfrm rot="2531090">
            <a:off x="621542" y="2933466"/>
            <a:ext cx="1487454" cy="1832926"/>
            <a:chOff x="9743146" y="2970638"/>
            <a:chExt cx="1446996" cy="1783072"/>
          </a:xfrm>
        </p:grpSpPr>
        <p:sp>
          <p:nvSpPr>
            <p:cNvPr id="3001" name="Google Shape;3001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2" name="Google Shape;3002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03" name="Google Shape;3003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4" name="Google Shape;3004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5" name="Google Shape;3005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6" name="Google Shape;3006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7" name="Google Shape;3007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8" name="Google Shape;3008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9" name="Google Shape;3009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0" name="Google Shape;3010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11" name="Google Shape;3011;p39"/>
          <p:cNvGrpSpPr/>
          <p:nvPr/>
        </p:nvGrpSpPr>
        <p:grpSpPr>
          <a:xfrm>
            <a:off x="2057205" y="2786469"/>
            <a:ext cx="1447085" cy="1089968"/>
            <a:chOff x="2700330" y="-829613"/>
            <a:chExt cx="2200221" cy="1657495"/>
          </a:xfrm>
        </p:grpSpPr>
        <p:sp>
          <p:nvSpPr>
            <p:cNvPr id="3012" name="Google Shape;3012;p39"/>
            <p:cNvSpPr/>
            <p:nvPr/>
          </p:nvSpPr>
          <p:spPr>
            <a:xfrm>
              <a:off x="2700330" y="-829613"/>
              <a:ext cx="2200221" cy="1657495"/>
            </a:xfrm>
            <a:custGeom>
              <a:rect b="b" l="l" r="r" t="t"/>
              <a:pathLst>
                <a:path extrusionOk="0" h="31096" w="41278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36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3" name="Google Shape;3013;p39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3014" name="Google Shape;3014;p39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rect b="b" l="l" r="r" t="t"/>
                <a:pathLst>
                  <a:path extrusionOk="0" h="31096" w="41278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5" name="Google Shape;3015;p39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rect b="b" l="l" r="r" t="t"/>
                <a:pathLst>
                  <a:path extrusionOk="0" h="26901" w="36537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6" name="Google Shape;3016;p39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rect b="b" l="l" r="r" t="t"/>
                <a:pathLst>
                  <a:path extrusionOk="0" h="13933" w="13375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7" name="Google Shape;3017;p39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rect b="b" l="l" r="r" t="t"/>
                <a:pathLst>
                  <a:path extrusionOk="0" h="7813" w="6293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8" name="Google Shape;3018;p39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rect b="b" l="l" r="r" t="t"/>
                <a:pathLst>
                  <a:path extrusionOk="0" h="2110" w="225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9" name="Google Shape;3019;p39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rect b="b" l="l" r="r" t="t"/>
                <a:pathLst>
                  <a:path extrusionOk="0" h="2172" w="2432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0" name="Google Shape;3020;p39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rect b="b" l="l" r="r" t="t"/>
                <a:pathLst>
                  <a:path extrusionOk="0" h="2169" w="2463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1" name="Google Shape;3021;p39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rect b="b" l="l" r="r" t="t"/>
                <a:pathLst>
                  <a:path extrusionOk="0" h="2182" w="2463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22" name="Google Shape;3022;p39"/>
          <p:cNvGrpSpPr/>
          <p:nvPr/>
        </p:nvGrpSpPr>
        <p:grpSpPr>
          <a:xfrm rot="-743857">
            <a:off x="1936807" y="3880271"/>
            <a:ext cx="1487470" cy="1832947"/>
            <a:chOff x="9743146" y="2970638"/>
            <a:chExt cx="1446996" cy="1783072"/>
          </a:xfrm>
        </p:grpSpPr>
        <p:sp>
          <p:nvSpPr>
            <p:cNvPr id="3023" name="Google Shape;3023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4" name="Google Shape;3024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25" name="Google Shape;3025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6" name="Google Shape;3026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7" name="Google Shape;3027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8" name="Google Shape;3028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9" name="Google Shape;3029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0" name="Google Shape;3030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1" name="Google Shape;3031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2" name="Google Shape;3032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3033" name="Google Shape;3033;p39"/>
          <p:cNvCxnSpPr/>
          <p:nvPr/>
        </p:nvCxnSpPr>
        <p:spPr>
          <a:xfrm flipH="1">
            <a:off x="4555325" y="3527200"/>
            <a:ext cx="2515800" cy="21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3034" name="Google Shape;3034;p39"/>
          <p:cNvSpPr txBox="1"/>
          <p:nvPr>
            <p:ph type="title"/>
          </p:nvPr>
        </p:nvSpPr>
        <p:spPr>
          <a:xfrm>
            <a:off x="2384775" y="3683475"/>
            <a:ext cx="4519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/>
              <a:t>Italia</a:t>
            </a:r>
            <a:endParaRPr i="1"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8" name="Shape 3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9" name="Google Shape;3039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situazione in alcune città italiane</a:t>
            </a:r>
            <a:endParaRPr/>
          </a:p>
        </p:txBody>
      </p:sp>
      <p:grpSp>
        <p:nvGrpSpPr>
          <p:cNvPr id="3040" name="Google Shape;3040;p40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3041" name="Google Shape;3041;p4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42" name="Google Shape;3042;p4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43" name="Google Shape;3043;p4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4" name="Google Shape;3044;p4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5" name="Google Shape;3045;p4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6" name="Google Shape;3046;p4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7" name="Google Shape;3047;p4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8" name="Google Shape;3048;p4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9" name="Google Shape;3049;p4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0" name="Google Shape;3050;p4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51" name="Google Shape;3051;p40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3052" name="Google Shape;3052;p4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53" name="Google Shape;3053;p4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54" name="Google Shape;3054;p4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5" name="Google Shape;3055;p4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6" name="Google Shape;3056;p4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7" name="Google Shape;3057;p4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8" name="Google Shape;3058;p4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9" name="Google Shape;3059;p4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0" name="Google Shape;3060;p4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1" name="Google Shape;3061;p4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062" name="Google Shape;30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850" y="1507850"/>
            <a:ext cx="6452601" cy="330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46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6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Google Shape;3067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sono distribuiti i dati</a:t>
            </a:r>
            <a:r>
              <a:rPr lang="en"/>
              <a:t>?</a:t>
            </a:r>
            <a:endParaRPr/>
          </a:p>
        </p:txBody>
      </p:sp>
      <p:grpSp>
        <p:nvGrpSpPr>
          <p:cNvPr id="3068" name="Google Shape;3068;p41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3069" name="Google Shape;3069;p4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70" name="Google Shape;3070;p4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71" name="Google Shape;3071;p4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2" name="Google Shape;3072;p4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3" name="Google Shape;3073;p4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4" name="Google Shape;3074;p4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5" name="Google Shape;3075;p4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6" name="Google Shape;3076;p4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7" name="Google Shape;3077;p4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8" name="Google Shape;3078;p4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79" name="Google Shape;3079;p41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3080" name="Google Shape;3080;p4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81" name="Google Shape;3081;p4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82" name="Google Shape;3082;p4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3" name="Google Shape;3083;p4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4" name="Google Shape;3084;p4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5" name="Google Shape;3085;p4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6" name="Google Shape;3086;p4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7" name="Google Shape;3087;p4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8" name="Google Shape;3088;p4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9" name="Google Shape;3089;p4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090" name="Google Shape;30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275" y="1507850"/>
            <a:ext cx="6452601" cy="330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46000"/>
              </a:srgbClr>
            </a:outerShdw>
          </a:effectLst>
        </p:spPr>
      </p:pic>
      <p:pic>
        <p:nvPicPr>
          <p:cNvPr id="3091" name="Google Shape;309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1275" y="1507850"/>
            <a:ext cx="6452601" cy="33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5" name="Shape 3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6" name="Google Shape;3096;p42"/>
          <p:cNvGrpSpPr/>
          <p:nvPr/>
        </p:nvGrpSpPr>
        <p:grpSpPr>
          <a:xfrm>
            <a:off x="4964847" y="3102264"/>
            <a:ext cx="3828448" cy="1846397"/>
            <a:chOff x="233350" y="949250"/>
            <a:chExt cx="7137300" cy="3802300"/>
          </a:xfrm>
        </p:grpSpPr>
        <p:sp>
          <p:nvSpPr>
            <p:cNvPr id="3097" name="Google Shape;3097;p42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42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42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42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42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42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42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42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42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42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42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42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42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42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42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42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42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42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42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42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42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42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42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42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42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42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42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42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42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42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42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42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42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42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42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42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42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42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42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42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42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42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42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42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42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42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42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42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42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42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42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8" name="Google Shape;3148;p42"/>
          <p:cNvSpPr txBox="1"/>
          <p:nvPr>
            <p:ph type="title"/>
          </p:nvPr>
        </p:nvSpPr>
        <p:spPr>
          <a:xfrm>
            <a:off x="4020850" y="2477763"/>
            <a:ext cx="4839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Analizziamo alcune tematiche</a:t>
            </a:r>
            <a:endParaRPr sz="2900"/>
          </a:p>
        </p:txBody>
      </p:sp>
      <p:grpSp>
        <p:nvGrpSpPr>
          <p:cNvPr id="3149" name="Google Shape;3149;p42"/>
          <p:cNvGrpSpPr/>
          <p:nvPr/>
        </p:nvGrpSpPr>
        <p:grpSpPr>
          <a:xfrm rot="4164861">
            <a:off x="674057" y="90869"/>
            <a:ext cx="2195965" cy="2706162"/>
            <a:chOff x="9743146" y="2970638"/>
            <a:chExt cx="1446996" cy="1783072"/>
          </a:xfrm>
        </p:grpSpPr>
        <p:sp>
          <p:nvSpPr>
            <p:cNvPr id="3150" name="Google Shape;3150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51" name="Google Shape;3151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152" name="Google Shape;3152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3" name="Google Shape;3153;p4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4" name="Google Shape;3154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5" name="Google Shape;3155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6" name="Google Shape;3156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7" name="Google Shape;3157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8" name="Google Shape;3158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9" name="Google Shape;3159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60" name="Google Shape;3160;p42"/>
          <p:cNvGrpSpPr/>
          <p:nvPr/>
        </p:nvGrpSpPr>
        <p:grpSpPr>
          <a:xfrm rot="5753339">
            <a:off x="2563143" y="926007"/>
            <a:ext cx="1507623" cy="1857780"/>
            <a:chOff x="9743146" y="2970638"/>
            <a:chExt cx="1446996" cy="1783072"/>
          </a:xfrm>
        </p:grpSpPr>
        <p:sp>
          <p:nvSpPr>
            <p:cNvPr id="3161" name="Google Shape;3161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62" name="Google Shape;3162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163" name="Google Shape;3163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4" name="Google Shape;3164;p4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5" name="Google Shape;3165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6" name="Google Shape;3166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7" name="Google Shape;3167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8" name="Google Shape;3168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9" name="Google Shape;3169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0" name="Google Shape;3170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71" name="Google Shape;3171;p42"/>
          <p:cNvGrpSpPr/>
          <p:nvPr/>
        </p:nvGrpSpPr>
        <p:grpSpPr>
          <a:xfrm rot="2531090">
            <a:off x="621542" y="2933466"/>
            <a:ext cx="1487454" cy="1832926"/>
            <a:chOff x="9743146" y="2970638"/>
            <a:chExt cx="1446996" cy="1783072"/>
          </a:xfrm>
        </p:grpSpPr>
        <p:sp>
          <p:nvSpPr>
            <p:cNvPr id="3172" name="Google Shape;3172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73" name="Google Shape;3173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174" name="Google Shape;3174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5" name="Google Shape;3175;p4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7" name="Google Shape;3177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8" name="Google Shape;3178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9" name="Google Shape;3179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0" name="Google Shape;3180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1" name="Google Shape;3181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82" name="Google Shape;3182;p42"/>
          <p:cNvGrpSpPr/>
          <p:nvPr/>
        </p:nvGrpSpPr>
        <p:grpSpPr>
          <a:xfrm>
            <a:off x="2057205" y="2786469"/>
            <a:ext cx="1447085" cy="1089968"/>
            <a:chOff x="2700330" y="-829613"/>
            <a:chExt cx="2200221" cy="1657495"/>
          </a:xfrm>
        </p:grpSpPr>
        <p:sp>
          <p:nvSpPr>
            <p:cNvPr id="3183" name="Google Shape;3183;p42"/>
            <p:cNvSpPr/>
            <p:nvPr/>
          </p:nvSpPr>
          <p:spPr>
            <a:xfrm>
              <a:off x="2700330" y="-829613"/>
              <a:ext cx="2200221" cy="1657495"/>
            </a:xfrm>
            <a:custGeom>
              <a:rect b="b" l="l" r="r" t="t"/>
              <a:pathLst>
                <a:path extrusionOk="0" h="31096" w="41278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36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84" name="Google Shape;3184;p4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3185" name="Google Shape;3185;p4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rect b="b" l="l" r="r" t="t"/>
                <a:pathLst>
                  <a:path extrusionOk="0" h="31096" w="41278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6" name="Google Shape;3186;p4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rect b="b" l="l" r="r" t="t"/>
                <a:pathLst>
                  <a:path extrusionOk="0" h="26901" w="36537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7" name="Google Shape;3187;p4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rect b="b" l="l" r="r" t="t"/>
                <a:pathLst>
                  <a:path extrusionOk="0" h="13933" w="13375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8" name="Google Shape;3188;p4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rect b="b" l="l" r="r" t="t"/>
                <a:pathLst>
                  <a:path extrusionOk="0" h="7813" w="6293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4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rect b="b" l="l" r="r" t="t"/>
                <a:pathLst>
                  <a:path extrusionOk="0" h="2110" w="225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0" name="Google Shape;3190;p4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rect b="b" l="l" r="r" t="t"/>
                <a:pathLst>
                  <a:path extrusionOk="0" h="2172" w="2432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4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rect b="b" l="l" r="r" t="t"/>
                <a:pathLst>
                  <a:path extrusionOk="0" h="2169" w="2463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4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rect b="b" l="l" r="r" t="t"/>
                <a:pathLst>
                  <a:path extrusionOk="0" h="2182" w="2463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93" name="Google Shape;3193;p42"/>
          <p:cNvGrpSpPr/>
          <p:nvPr/>
        </p:nvGrpSpPr>
        <p:grpSpPr>
          <a:xfrm rot="-743857">
            <a:off x="1936807" y="3880271"/>
            <a:ext cx="1487470" cy="1832947"/>
            <a:chOff x="9743146" y="2970638"/>
            <a:chExt cx="1446996" cy="1783072"/>
          </a:xfrm>
        </p:grpSpPr>
        <p:sp>
          <p:nvSpPr>
            <p:cNvPr id="3194" name="Google Shape;3194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95" name="Google Shape;3195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196" name="Google Shape;3196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7" name="Google Shape;3197;p4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8" name="Google Shape;3198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0" name="Google Shape;3200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2" name="Google Shape;3202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3" name="Google Shape;3203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7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spende di più</a:t>
            </a:r>
            <a:r>
              <a:rPr lang="en"/>
              <a:t>?</a:t>
            </a:r>
            <a:endParaRPr/>
          </a:p>
        </p:txBody>
      </p:sp>
      <p:grpSp>
        <p:nvGrpSpPr>
          <p:cNvPr id="3209" name="Google Shape;3209;p43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3210" name="Google Shape;3210;p4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11" name="Google Shape;3211;p4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212" name="Google Shape;3212;p4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4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4" name="Google Shape;3214;p4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5" name="Google Shape;3215;p4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4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4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8" name="Google Shape;3218;p4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9" name="Google Shape;3219;p4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20" name="Google Shape;3220;p43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3221" name="Google Shape;3221;p4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2" name="Google Shape;3222;p4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223" name="Google Shape;3223;p4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4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4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4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7" name="Google Shape;3227;p4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8" name="Google Shape;3228;p4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4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4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231" name="Google Shape;323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2264875"/>
            <a:ext cx="2260425" cy="2029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50000"/>
              </a:srgbClr>
            </a:outerShdw>
          </a:effectLst>
        </p:spPr>
      </p:pic>
      <p:pic>
        <p:nvPicPr>
          <p:cNvPr id="3232" name="Google Shape;323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0987" y="2287363"/>
            <a:ext cx="2260425" cy="200739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50000"/>
              </a:srgbClr>
            </a:outerShdw>
          </a:effectLst>
        </p:spPr>
      </p:pic>
      <p:pic>
        <p:nvPicPr>
          <p:cNvPr id="3233" name="Google Shape;323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8730" y="2276125"/>
            <a:ext cx="2302021" cy="2029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50000"/>
              </a:srgbClr>
            </a:outerShdw>
          </a:effectLst>
        </p:spPr>
      </p:pic>
      <p:sp>
        <p:nvSpPr>
          <p:cNvPr id="3234" name="Google Shape;3234;p43"/>
          <p:cNvSpPr txBox="1"/>
          <p:nvPr/>
        </p:nvSpPr>
        <p:spPr>
          <a:xfrm>
            <a:off x="728500" y="1721825"/>
            <a:ext cx="2245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ibre Franklin"/>
                <a:ea typeface="Libre Franklin"/>
                <a:cs typeface="Libre Franklin"/>
                <a:sym typeface="Libre Franklin"/>
              </a:rPr>
              <a:t>Cibo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35" name="Google Shape;3235;p43"/>
          <p:cNvSpPr txBox="1"/>
          <p:nvPr/>
        </p:nvSpPr>
        <p:spPr>
          <a:xfrm>
            <a:off x="3449400" y="1721825"/>
            <a:ext cx="2245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ibre Franklin"/>
                <a:ea typeface="Libre Franklin"/>
                <a:cs typeface="Libre Franklin"/>
                <a:sym typeface="Libre Franklin"/>
              </a:rPr>
              <a:t>Trasporto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36" name="Google Shape;3236;p43"/>
          <p:cNvSpPr txBox="1"/>
          <p:nvPr/>
        </p:nvSpPr>
        <p:spPr>
          <a:xfrm>
            <a:off x="6128725" y="1721825"/>
            <a:ext cx="2245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ibre Franklin"/>
                <a:ea typeface="Libre Franklin"/>
                <a:cs typeface="Libre Franklin"/>
                <a:sym typeface="Libre Franklin"/>
              </a:rPr>
              <a:t>Abitazione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26"/>
          <p:cNvSpPr txBox="1"/>
          <p:nvPr>
            <p:ph type="title"/>
          </p:nvPr>
        </p:nvSpPr>
        <p:spPr>
          <a:xfrm>
            <a:off x="3828700" y="2618575"/>
            <a:ext cx="4839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 di iniziare…</a:t>
            </a:r>
            <a:endParaRPr/>
          </a:p>
        </p:txBody>
      </p:sp>
      <p:grpSp>
        <p:nvGrpSpPr>
          <p:cNvPr id="2329" name="Google Shape;2329;p26"/>
          <p:cNvGrpSpPr/>
          <p:nvPr/>
        </p:nvGrpSpPr>
        <p:grpSpPr>
          <a:xfrm rot="4164861">
            <a:off x="674057" y="90869"/>
            <a:ext cx="2195965" cy="2706162"/>
            <a:chOff x="9743146" y="2970638"/>
            <a:chExt cx="1446996" cy="1783072"/>
          </a:xfrm>
        </p:grpSpPr>
        <p:sp>
          <p:nvSpPr>
            <p:cNvPr id="2330" name="Google Shape;2330;p2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1" name="Google Shape;2331;p2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32" name="Google Shape;2332;p2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2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2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2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2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2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2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2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0" name="Google Shape;2340;p26"/>
          <p:cNvGrpSpPr/>
          <p:nvPr/>
        </p:nvGrpSpPr>
        <p:grpSpPr>
          <a:xfrm rot="5753339">
            <a:off x="2563143" y="926007"/>
            <a:ext cx="1507623" cy="1857780"/>
            <a:chOff x="9743146" y="2970638"/>
            <a:chExt cx="1446996" cy="1783072"/>
          </a:xfrm>
        </p:grpSpPr>
        <p:sp>
          <p:nvSpPr>
            <p:cNvPr id="2341" name="Google Shape;2341;p2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2" name="Google Shape;2342;p2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43" name="Google Shape;2343;p2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2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2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2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2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2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2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2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51" name="Google Shape;2351;p26"/>
          <p:cNvGrpSpPr/>
          <p:nvPr/>
        </p:nvGrpSpPr>
        <p:grpSpPr>
          <a:xfrm rot="2531090">
            <a:off x="621542" y="2933466"/>
            <a:ext cx="1487454" cy="1832926"/>
            <a:chOff x="9743146" y="2970638"/>
            <a:chExt cx="1446996" cy="1783072"/>
          </a:xfrm>
        </p:grpSpPr>
        <p:sp>
          <p:nvSpPr>
            <p:cNvPr id="2352" name="Google Shape;2352;p2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3" name="Google Shape;2353;p2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54" name="Google Shape;2354;p2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2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2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2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2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2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2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2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62" name="Google Shape;2362;p26"/>
          <p:cNvGrpSpPr/>
          <p:nvPr/>
        </p:nvGrpSpPr>
        <p:grpSpPr>
          <a:xfrm>
            <a:off x="2057205" y="2786469"/>
            <a:ext cx="1447085" cy="1089968"/>
            <a:chOff x="2700330" y="-829613"/>
            <a:chExt cx="2200221" cy="1657495"/>
          </a:xfrm>
        </p:grpSpPr>
        <p:sp>
          <p:nvSpPr>
            <p:cNvPr id="2363" name="Google Shape;2363;p26"/>
            <p:cNvSpPr/>
            <p:nvPr/>
          </p:nvSpPr>
          <p:spPr>
            <a:xfrm>
              <a:off x="2700330" y="-829613"/>
              <a:ext cx="2200221" cy="1657495"/>
            </a:xfrm>
            <a:custGeom>
              <a:rect b="b" l="l" r="r" t="t"/>
              <a:pathLst>
                <a:path extrusionOk="0" h="31096" w="41278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36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64" name="Google Shape;2364;p26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2365" name="Google Shape;2365;p26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rect b="b" l="l" r="r" t="t"/>
                <a:pathLst>
                  <a:path extrusionOk="0" h="31096" w="41278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26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rect b="b" l="l" r="r" t="t"/>
                <a:pathLst>
                  <a:path extrusionOk="0" h="26901" w="36537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26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rect b="b" l="l" r="r" t="t"/>
                <a:pathLst>
                  <a:path extrusionOk="0" h="13933" w="13375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26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rect b="b" l="l" r="r" t="t"/>
                <a:pathLst>
                  <a:path extrusionOk="0" h="7813" w="6293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26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rect b="b" l="l" r="r" t="t"/>
                <a:pathLst>
                  <a:path extrusionOk="0" h="2110" w="225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26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rect b="b" l="l" r="r" t="t"/>
                <a:pathLst>
                  <a:path extrusionOk="0" h="2172" w="2432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26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rect b="b" l="l" r="r" t="t"/>
                <a:pathLst>
                  <a:path extrusionOk="0" h="2169" w="2463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26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rect b="b" l="l" r="r" t="t"/>
                <a:pathLst>
                  <a:path extrusionOk="0" h="2182" w="2463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73" name="Google Shape;2373;p26"/>
          <p:cNvGrpSpPr/>
          <p:nvPr/>
        </p:nvGrpSpPr>
        <p:grpSpPr>
          <a:xfrm rot="-743857">
            <a:off x="1936807" y="3880271"/>
            <a:ext cx="1487470" cy="1832947"/>
            <a:chOff x="9743146" y="2970638"/>
            <a:chExt cx="1446996" cy="1783072"/>
          </a:xfrm>
        </p:grpSpPr>
        <p:sp>
          <p:nvSpPr>
            <p:cNvPr id="2374" name="Google Shape;2374;p2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5" name="Google Shape;2375;p2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76" name="Google Shape;2376;p2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2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2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2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2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2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2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2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0" name="Shape 3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1" name="Google Shape;3241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paga di più le “bollette”?</a:t>
            </a:r>
            <a:endParaRPr/>
          </a:p>
        </p:txBody>
      </p:sp>
      <p:grpSp>
        <p:nvGrpSpPr>
          <p:cNvPr id="3242" name="Google Shape;3242;p44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3243" name="Google Shape;3243;p4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4" name="Google Shape;3244;p4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245" name="Google Shape;3245;p4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4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4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4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4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4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4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2" name="Google Shape;3252;p4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53" name="Google Shape;3253;p44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3254" name="Google Shape;3254;p4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55" name="Google Shape;3255;p4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256" name="Google Shape;3256;p4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7" name="Google Shape;3257;p4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4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4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0" name="Google Shape;3260;p4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4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2" name="Google Shape;3262;p4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3" name="Google Shape;3263;p4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264" name="Google Shape;32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424" y="1471625"/>
            <a:ext cx="5489149" cy="31323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51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8" name="Shape 3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9" name="Google Shape;3269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L’istruzione</a:t>
            </a:r>
            <a:endParaRPr/>
          </a:p>
        </p:txBody>
      </p:sp>
      <p:grpSp>
        <p:nvGrpSpPr>
          <p:cNvPr id="3270" name="Google Shape;3270;p45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3271" name="Google Shape;3271;p4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72" name="Google Shape;3272;p4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273" name="Google Shape;3273;p4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4" name="Google Shape;3274;p4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5" name="Google Shape;3275;p4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6" name="Google Shape;3276;p4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7" name="Google Shape;3277;p4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8" name="Google Shape;3278;p4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9" name="Google Shape;3279;p4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0" name="Google Shape;3280;p4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81" name="Google Shape;3281;p45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3282" name="Google Shape;3282;p4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83" name="Google Shape;3283;p4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284" name="Google Shape;3284;p4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5" name="Google Shape;3285;p4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6" name="Google Shape;3286;p4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7" name="Google Shape;3287;p4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8" name="Google Shape;3288;p4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9" name="Google Shape;3289;p4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0" name="Google Shape;3290;p4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1" name="Google Shape;3291;p4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292" name="Google Shape;32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275" y="1507850"/>
            <a:ext cx="6452601" cy="330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46000"/>
              </a:srgbClr>
            </a:outerShdw>
          </a:effectLst>
        </p:spPr>
      </p:pic>
      <p:pic>
        <p:nvPicPr>
          <p:cNvPr id="3293" name="Google Shape;329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1275" y="1507850"/>
            <a:ext cx="6452601" cy="33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7" name="Shape 3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8" name="Google Shape;3298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Gli affitti in Italia</a:t>
            </a:r>
            <a:endParaRPr/>
          </a:p>
        </p:txBody>
      </p:sp>
      <p:grpSp>
        <p:nvGrpSpPr>
          <p:cNvPr id="3299" name="Google Shape;3299;p46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3300" name="Google Shape;3300;p4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01" name="Google Shape;3301;p4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02" name="Google Shape;3302;p4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3" name="Google Shape;3303;p4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4" name="Google Shape;3304;p4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5" name="Google Shape;3305;p4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6" name="Google Shape;3306;p4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7" name="Google Shape;3307;p4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4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4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10" name="Google Shape;3310;p46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3311" name="Google Shape;3311;p46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12" name="Google Shape;3312;p46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13" name="Google Shape;3313;p46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4" name="Google Shape;3314;p46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5" name="Google Shape;3315;p46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6" name="Google Shape;3316;p46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7" name="Google Shape;3317;p46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8" name="Google Shape;3318;p46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46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0" name="Google Shape;3320;p46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321" name="Google Shape;332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275" y="1507850"/>
            <a:ext cx="6452601" cy="330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46000"/>
              </a:srgbClr>
            </a:outerShdw>
          </a:effectLst>
        </p:spPr>
      </p:pic>
      <p:pic>
        <p:nvPicPr>
          <p:cNvPr id="3322" name="Google Shape;332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1275" y="1507850"/>
            <a:ext cx="6452601" cy="33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6" name="Shape 3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7" name="Google Shape;3327;p47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 strumenti abbiamo utilizzato?</a:t>
            </a:r>
            <a:endParaRPr/>
          </a:p>
        </p:txBody>
      </p:sp>
      <p:sp>
        <p:nvSpPr>
          <p:cNvPr id="3328" name="Google Shape;3328;p47"/>
          <p:cNvSpPr txBox="1"/>
          <p:nvPr>
            <p:ph type="title"/>
          </p:nvPr>
        </p:nvSpPr>
        <p:spPr>
          <a:xfrm>
            <a:off x="616225" y="1801625"/>
            <a:ext cx="2513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</a:t>
            </a:r>
            <a:endParaRPr/>
          </a:p>
        </p:txBody>
      </p:sp>
      <p:sp>
        <p:nvSpPr>
          <p:cNvPr id="3329" name="Google Shape;3329;p47"/>
          <p:cNvSpPr txBox="1"/>
          <p:nvPr>
            <p:ph idx="1" type="subTitle"/>
          </p:nvPr>
        </p:nvSpPr>
        <p:spPr>
          <a:xfrm>
            <a:off x="616175" y="22864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 cui abbiamo eseguito il download del dataset</a:t>
            </a:r>
            <a:endParaRPr sz="1200"/>
          </a:p>
        </p:txBody>
      </p:sp>
      <p:sp>
        <p:nvSpPr>
          <p:cNvPr id="3330" name="Google Shape;3330;p47"/>
          <p:cNvSpPr txBox="1"/>
          <p:nvPr>
            <p:ph idx="2" type="title"/>
          </p:nvPr>
        </p:nvSpPr>
        <p:spPr>
          <a:xfrm>
            <a:off x="3315450" y="1801625"/>
            <a:ext cx="2513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3331" name="Google Shape;3331;p47"/>
          <p:cNvSpPr txBox="1"/>
          <p:nvPr>
            <p:ph idx="3" type="subTitle"/>
          </p:nvPr>
        </p:nvSpPr>
        <p:spPr>
          <a:xfrm>
            <a:off x="3315425" y="22864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Libreria di Python necessaria per la conversione e l’analisi del dataset</a:t>
            </a:r>
            <a:endParaRPr sz="1200"/>
          </a:p>
        </p:txBody>
      </p:sp>
      <p:sp>
        <p:nvSpPr>
          <p:cNvPr id="3332" name="Google Shape;3332;p47"/>
          <p:cNvSpPr txBox="1"/>
          <p:nvPr>
            <p:ph idx="6" type="title"/>
          </p:nvPr>
        </p:nvSpPr>
        <p:spPr>
          <a:xfrm>
            <a:off x="3315450" y="3539850"/>
            <a:ext cx="2513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Plotly</a:t>
            </a:r>
            <a:endParaRPr/>
          </a:p>
        </p:txBody>
      </p:sp>
      <p:sp>
        <p:nvSpPr>
          <p:cNvPr id="3333" name="Google Shape;3333;p47"/>
          <p:cNvSpPr txBox="1"/>
          <p:nvPr>
            <p:ph idx="7" type="subTitle"/>
          </p:nvPr>
        </p:nvSpPr>
        <p:spPr>
          <a:xfrm>
            <a:off x="3315451" y="40246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Libreria utilizzata per generare i grafici</a:t>
            </a:r>
            <a:endParaRPr sz="1100"/>
          </a:p>
        </p:txBody>
      </p:sp>
      <p:sp>
        <p:nvSpPr>
          <p:cNvPr id="3334" name="Google Shape;3334;p47"/>
          <p:cNvSpPr txBox="1"/>
          <p:nvPr>
            <p:ph idx="8" type="title"/>
          </p:nvPr>
        </p:nvSpPr>
        <p:spPr>
          <a:xfrm>
            <a:off x="6014675" y="1801625"/>
            <a:ext cx="2513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Geopandas</a:t>
            </a:r>
            <a:endParaRPr/>
          </a:p>
        </p:txBody>
      </p:sp>
      <p:sp>
        <p:nvSpPr>
          <p:cNvPr id="3335" name="Google Shape;3335;p47"/>
          <p:cNvSpPr txBox="1"/>
          <p:nvPr>
            <p:ph idx="9" type="subTitle"/>
          </p:nvPr>
        </p:nvSpPr>
        <p:spPr>
          <a:xfrm>
            <a:off x="6014675" y="2286475"/>
            <a:ext cx="251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Libreria di Python adatta per l’analisi di dati geospaziali</a:t>
            </a:r>
            <a:endParaRPr sz="1200"/>
          </a:p>
        </p:txBody>
      </p:sp>
      <p:grpSp>
        <p:nvGrpSpPr>
          <p:cNvPr id="3336" name="Google Shape;3336;p47"/>
          <p:cNvGrpSpPr/>
          <p:nvPr/>
        </p:nvGrpSpPr>
        <p:grpSpPr>
          <a:xfrm rot="-8231308">
            <a:off x="8022583" y="-344751"/>
            <a:ext cx="1036931" cy="1278019"/>
            <a:chOff x="9743146" y="2970638"/>
            <a:chExt cx="1446996" cy="1783072"/>
          </a:xfrm>
        </p:grpSpPr>
        <p:sp>
          <p:nvSpPr>
            <p:cNvPr id="3337" name="Google Shape;3337;p4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38" name="Google Shape;3338;p4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39" name="Google Shape;3339;p4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0" name="Google Shape;3340;p4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1" name="Google Shape;3341;p4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2" name="Google Shape;3342;p4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3" name="Google Shape;3343;p4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4" name="Google Shape;3344;p4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5" name="Google Shape;3345;p4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6" name="Google Shape;3346;p4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47" name="Google Shape;3347;p47"/>
          <p:cNvGrpSpPr/>
          <p:nvPr/>
        </p:nvGrpSpPr>
        <p:grpSpPr>
          <a:xfrm rot="-3578708">
            <a:off x="-611811" y="3347513"/>
            <a:ext cx="1036812" cy="1278018"/>
            <a:chOff x="9743146" y="2970638"/>
            <a:chExt cx="1446996" cy="1783072"/>
          </a:xfrm>
        </p:grpSpPr>
        <p:sp>
          <p:nvSpPr>
            <p:cNvPr id="3348" name="Google Shape;3348;p4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49" name="Google Shape;3349;p4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50" name="Google Shape;3350;p4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1" name="Google Shape;3351;p4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2" name="Google Shape;3352;p4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3" name="Google Shape;3353;p4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4" name="Google Shape;3354;p4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5" name="Google Shape;3355;p4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6" name="Google Shape;3356;p4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7" name="Google Shape;3357;p4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58" name="Google Shape;3358;p47"/>
          <p:cNvGrpSpPr/>
          <p:nvPr/>
        </p:nvGrpSpPr>
        <p:grpSpPr>
          <a:xfrm rot="615548">
            <a:off x="36932" y="4337774"/>
            <a:ext cx="973328" cy="1199742"/>
            <a:chOff x="9743146" y="2970638"/>
            <a:chExt cx="1446996" cy="1783072"/>
          </a:xfrm>
        </p:grpSpPr>
        <p:sp>
          <p:nvSpPr>
            <p:cNvPr id="3359" name="Google Shape;3359;p4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60" name="Google Shape;3360;p4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61" name="Google Shape;3361;p4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2" name="Google Shape;3362;p4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3" name="Google Shape;3363;p4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4" name="Google Shape;3364;p4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5" name="Google Shape;3365;p4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6" name="Google Shape;3366;p4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7" name="Google Shape;3367;p4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8" name="Google Shape;3368;p4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69" name="Google Shape;3369;p47"/>
          <p:cNvGrpSpPr/>
          <p:nvPr/>
        </p:nvGrpSpPr>
        <p:grpSpPr>
          <a:xfrm rot="4585466">
            <a:off x="8537329" y="459137"/>
            <a:ext cx="973386" cy="1199678"/>
            <a:chOff x="9743146" y="2970638"/>
            <a:chExt cx="1446996" cy="1783072"/>
          </a:xfrm>
        </p:grpSpPr>
        <p:sp>
          <p:nvSpPr>
            <p:cNvPr id="3370" name="Google Shape;3370;p4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71" name="Google Shape;3371;p4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72" name="Google Shape;3372;p4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3" name="Google Shape;3373;p4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4" name="Google Shape;3374;p4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5" name="Google Shape;3375;p4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6" name="Google Shape;3376;p4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7" name="Google Shape;3377;p4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8" name="Google Shape;3378;p4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9" name="Google Shape;3379;p4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380" name="Google Shape;3380;p47"/>
          <p:cNvPicPr preferRelativeResize="0"/>
          <p:nvPr/>
        </p:nvPicPr>
        <p:blipFill rotWithShape="1">
          <a:blip r:embed="rId3">
            <a:alphaModFix/>
          </a:blip>
          <a:srcRect b="0" l="0" r="84205" t="0"/>
          <a:stretch/>
        </p:blipFill>
        <p:spPr>
          <a:xfrm>
            <a:off x="1755625" y="1365750"/>
            <a:ext cx="23421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" name="Google Shape;338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7246" y="1321796"/>
            <a:ext cx="42952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2" name="Google Shape;338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8825" y="1365750"/>
            <a:ext cx="484801" cy="48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3" name="Google Shape;3383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3267" y="3111625"/>
            <a:ext cx="97740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7" name="Shape 3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8" name="Google Shape;3388;p4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Grazie per l’attenzione</a:t>
            </a:r>
            <a:endParaRPr sz="5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ibre Franklin Medium"/>
                <a:ea typeface="Libre Franklin Medium"/>
                <a:cs typeface="Libre Franklin Medium"/>
                <a:sym typeface="Libre Franklin Medium"/>
              </a:rPr>
              <a:t>Davide Grigolo 923407</a:t>
            </a:r>
            <a:endParaRPr sz="18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ibre Franklin Medium"/>
                <a:ea typeface="Libre Franklin Medium"/>
                <a:cs typeface="Libre Franklin Medium"/>
                <a:sym typeface="Libre Franklin Medium"/>
              </a:rPr>
              <a:t>Riccardo Sacchetto 931710</a:t>
            </a:r>
            <a:endParaRPr sz="18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ibre Franklin Medium"/>
                <a:ea typeface="Libre Franklin Medium"/>
                <a:cs typeface="Libre Franklin Medium"/>
                <a:sym typeface="Libre Franklin Medium"/>
              </a:rPr>
              <a:t>Andrea Spinelli</a:t>
            </a:r>
            <a:r>
              <a:rPr lang="en" sz="1800">
                <a:latin typeface="Libre Franklin Medium"/>
                <a:ea typeface="Libre Franklin Medium"/>
                <a:cs typeface="Libre Franklin Medium"/>
                <a:sym typeface="Libre Franklin Medium"/>
              </a:rPr>
              <a:t> 957035</a:t>
            </a:r>
            <a:endParaRPr sz="18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p27"/>
          <p:cNvSpPr txBox="1"/>
          <p:nvPr>
            <p:ph idx="8" type="title"/>
          </p:nvPr>
        </p:nvSpPr>
        <p:spPr>
          <a:xfrm>
            <a:off x="720000" y="4240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Alcune premesse</a:t>
            </a:r>
            <a:endParaRPr/>
          </a:p>
        </p:txBody>
      </p:sp>
      <p:sp>
        <p:nvSpPr>
          <p:cNvPr id="2389" name="Google Shape;2389;p27"/>
          <p:cNvSpPr txBox="1"/>
          <p:nvPr>
            <p:ph type="title"/>
          </p:nvPr>
        </p:nvSpPr>
        <p:spPr>
          <a:xfrm>
            <a:off x="1436800" y="2380675"/>
            <a:ext cx="2384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Tasse escluse</a:t>
            </a:r>
            <a:endParaRPr/>
          </a:p>
        </p:txBody>
      </p:sp>
      <p:sp>
        <p:nvSpPr>
          <p:cNvPr id="2390" name="Google Shape;2390;p27"/>
          <p:cNvSpPr txBox="1"/>
          <p:nvPr>
            <p:ph idx="1" type="subTitle"/>
          </p:nvPr>
        </p:nvSpPr>
        <p:spPr>
          <a:xfrm>
            <a:off x="1441301" y="2764688"/>
            <a:ext cx="2384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 calcoli sul costo della vita non includono le imposte, differenti per ogni Stato</a:t>
            </a:r>
            <a:endParaRPr sz="1100"/>
          </a:p>
        </p:txBody>
      </p:sp>
      <p:sp>
        <p:nvSpPr>
          <p:cNvPr id="2391" name="Google Shape;2391;p27"/>
          <p:cNvSpPr txBox="1"/>
          <p:nvPr>
            <p:ph idx="2" type="title"/>
          </p:nvPr>
        </p:nvSpPr>
        <p:spPr>
          <a:xfrm>
            <a:off x="5097650" y="2380675"/>
            <a:ext cx="2384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Dati</a:t>
            </a:r>
            <a:endParaRPr/>
          </a:p>
        </p:txBody>
      </p:sp>
      <p:sp>
        <p:nvSpPr>
          <p:cNvPr id="2392" name="Google Shape;2392;p27"/>
          <p:cNvSpPr txBox="1"/>
          <p:nvPr>
            <p:ph idx="3" type="subTitle"/>
          </p:nvPr>
        </p:nvSpPr>
        <p:spPr>
          <a:xfrm>
            <a:off x="5097650" y="2764700"/>
            <a:ext cx="2384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Il dataset scelto è in continuo aggiornamento, i dati possono non coincidere con la situazione economica attuale</a:t>
            </a:r>
            <a:endParaRPr sz="1100"/>
          </a:p>
        </p:txBody>
      </p:sp>
      <p:grpSp>
        <p:nvGrpSpPr>
          <p:cNvPr id="2393" name="Google Shape;2393;p27"/>
          <p:cNvGrpSpPr/>
          <p:nvPr/>
        </p:nvGrpSpPr>
        <p:grpSpPr>
          <a:xfrm rot="2414606">
            <a:off x="68712" y="-415385"/>
            <a:ext cx="1444898" cy="1780603"/>
            <a:chOff x="9743146" y="2970638"/>
            <a:chExt cx="1446996" cy="1783072"/>
          </a:xfrm>
        </p:grpSpPr>
        <p:sp>
          <p:nvSpPr>
            <p:cNvPr id="2394" name="Google Shape;2394;p2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5" name="Google Shape;2395;p2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96" name="Google Shape;2396;p2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2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04" name="Google Shape;2404;p27"/>
          <p:cNvGrpSpPr/>
          <p:nvPr/>
        </p:nvGrpSpPr>
        <p:grpSpPr>
          <a:xfrm rot="4396034">
            <a:off x="-346345" y="1374440"/>
            <a:ext cx="1444944" cy="1780715"/>
            <a:chOff x="9743146" y="2970638"/>
            <a:chExt cx="1446996" cy="1783072"/>
          </a:xfrm>
        </p:grpSpPr>
        <p:sp>
          <p:nvSpPr>
            <p:cNvPr id="2405" name="Google Shape;2405;p2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6" name="Google Shape;2406;p2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07" name="Google Shape;2407;p2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2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2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2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2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2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2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15" name="Google Shape;2415;p27"/>
          <p:cNvGrpSpPr/>
          <p:nvPr/>
        </p:nvGrpSpPr>
        <p:grpSpPr>
          <a:xfrm rot="-344">
            <a:off x="68680" y="3023644"/>
            <a:ext cx="1444970" cy="1780576"/>
            <a:chOff x="9743146" y="2970638"/>
            <a:chExt cx="1446996" cy="1783072"/>
          </a:xfrm>
        </p:grpSpPr>
        <p:sp>
          <p:nvSpPr>
            <p:cNvPr id="2416" name="Google Shape;2416;p2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17" name="Google Shape;2417;p2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18" name="Google Shape;2418;p2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2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2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26" name="Google Shape;2426;p27"/>
          <p:cNvGrpSpPr/>
          <p:nvPr/>
        </p:nvGrpSpPr>
        <p:grpSpPr>
          <a:xfrm rot="-6403966">
            <a:off x="8076062" y="1908772"/>
            <a:ext cx="1444944" cy="1780715"/>
            <a:chOff x="9743146" y="2970638"/>
            <a:chExt cx="1446996" cy="1783072"/>
          </a:xfrm>
        </p:grpSpPr>
        <p:sp>
          <p:nvSpPr>
            <p:cNvPr id="2427" name="Google Shape;2427;p2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8" name="Google Shape;2428;p2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29" name="Google Shape;2429;p2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2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2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2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7" name="Google Shape;2437;p27"/>
          <p:cNvGrpSpPr/>
          <p:nvPr/>
        </p:nvGrpSpPr>
        <p:grpSpPr>
          <a:xfrm rot="10799656">
            <a:off x="7661012" y="259707"/>
            <a:ext cx="1444970" cy="1780576"/>
            <a:chOff x="9743146" y="2970638"/>
            <a:chExt cx="1446996" cy="1783072"/>
          </a:xfrm>
        </p:grpSpPr>
        <p:sp>
          <p:nvSpPr>
            <p:cNvPr id="2438" name="Google Shape;2438;p2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39" name="Google Shape;2439;p2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40" name="Google Shape;2440;p2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2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2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2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2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2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2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2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48" name="Google Shape;2448;p27"/>
          <p:cNvGrpSpPr/>
          <p:nvPr/>
        </p:nvGrpSpPr>
        <p:grpSpPr>
          <a:xfrm rot="-8385394">
            <a:off x="7661052" y="3698709"/>
            <a:ext cx="1444898" cy="1780603"/>
            <a:chOff x="9743146" y="2970638"/>
            <a:chExt cx="1446996" cy="1783072"/>
          </a:xfrm>
        </p:grpSpPr>
        <p:sp>
          <p:nvSpPr>
            <p:cNvPr id="2449" name="Google Shape;2449;p27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50" name="Google Shape;2450;p27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51" name="Google Shape;2451;p27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27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27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27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Google Shape;2455;p27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27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27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27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2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p28"/>
          <p:cNvSpPr/>
          <p:nvPr/>
        </p:nvSpPr>
        <p:spPr>
          <a:xfrm>
            <a:off x="1120850" y="1761775"/>
            <a:ext cx="6902400" cy="240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4" name="Google Shape;2464;p28"/>
          <p:cNvSpPr txBox="1"/>
          <p:nvPr>
            <p:ph idx="1" type="subTitle"/>
          </p:nvPr>
        </p:nvSpPr>
        <p:spPr>
          <a:xfrm>
            <a:off x="1474800" y="2485375"/>
            <a:ext cx="6194400" cy="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L'aumento generalizzato e prolungato dei prezzi che porta alla diminuzione del potere d'acquisto della moneta e quindi del valore reale di tutte le grandezze monetarie.</a:t>
            </a:r>
            <a:endParaRPr sz="2000"/>
          </a:p>
        </p:txBody>
      </p:sp>
      <p:sp>
        <p:nvSpPr>
          <p:cNvPr id="2465" name="Google Shape;2465;p28"/>
          <p:cNvSpPr txBox="1"/>
          <p:nvPr>
            <p:ph type="title"/>
          </p:nvPr>
        </p:nvSpPr>
        <p:spPr>
          <a:xfrm>
            <a:off x="2298750" y="849820"/>
            <a:ext cx="45465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Inflazione </a:t>
            </a:r>
            <a:endParaRPr/>
          </a:p>
        </p:txBody>
      </p:sp>
      <p:grpSp>
        <p:nvGrpSpPr>
          <p:cNvPr id="2466" name="Google Shape;2466;p28"/>
          <p:cNvGrpSpPr/>
          <p:nvPr/>
        </p:nvGrpSpPr>
        <p:grpSpPr>
          <a:xfrm rot="10315699">
            <a:off x="7496374" y="928292"/>
            <a:ext cx="1224277" cy="1509382"/>
            <a:chOff x="9743146" y="2970638"/>
            <a:chExt cx="1446996" cy="1783072"/>
          </a:xfrm>
        </p:grpSpPr>
        <p:sp>
          <p:nvSpPr>
            <p:cNvPr id="2467" name="Google Shape;2467;p28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68" name="Google Shape;2468;p28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69" name="Google Shape;2469;p28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28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28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28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28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28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28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28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77" name="Google Shape;2477;p28"/>
          <p:cNvGrpSpPr/>
          <p:nvPr/>
        </p:nvGrpSpPr>
        <p:grpSpPr>
          <a:xfrm rot="-8528979">
            <a:off x="106077" y="2476630"/>
            <a:ext cx="974174" cy="1200965"/>
            <a:chOff x="9743146" y="2970638"/>
            <a:chExt cx="1446996" cy="1783072"/>
          </a:xfrm>
        </p:grpSpPr>
        <p:sp>
          <p:nvSpPr>
            <p:cNvPr id="2478" name="Google Shape;2478;p28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79" name="Google Shape;2479;p28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80" name="Google Shape;2480;p28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28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28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28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28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5" name="Google Shape;2485;p28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28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28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88" name="Google Shape;2488;p28"/>
          <p:cNvGrpSpPr/>
          <p:nvPr/>
        </p:nvGrpSpPr>
        <p:grpSpPr>
          <a:xfrm rot="-7044101">
            <a:off x="504658" y="3450419"/>
            <a:ext cx="1156714" cy="1426091"/>
            <a:chOff x="9743146" y="2970638"/>
            <a:chExt cx="1446996" cy="1783072"/>
          </a:xfrm>
        </p:grpSpPr>
        <p:sp>
          <p:nvSpPr>
            <p:cNvPr id="2489" name="Google Shape;2489;p28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90" name="Google Shape;2490;p28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91" name="Google Shape;2491;p28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2" name="Google Shape;2492;p28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3" name="Google Shape;2493;p28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28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28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28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28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28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29"/>
          <p:cNvSpPr/>
          <p:nvPr/>
        </p:nvSpPr>
        <p:spPr>
          <a:xfrm>
            <a:off x="1120850" y="1761775"/>
            <a:ext cx="6902400" cy="240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4" name="Google Shape;2504;p29"/>
          <p:cNvSpPr txBox="1"/>
          <p:nvPr>
            <p:ph type="title"/>
          </p:nvPr>
        </p:nvSpPr>
        <p:spPr>
          <a:xfrm>
            <a:off x="1120850" y="849825"/>
            <a:ext cx="6902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Stima del costo della vita (secondo noi)</a:t>
            </a:r>
            <a:endParaRPr sz="2900"/>
          </a:p>
        </p:txBody>
      </p:sp>
      <p:grpSp>
        <p:nvGrpSpPr>
          <p:cNvPr id="2505" name="Google Shape;2505;p29"/>
          <p:cNvGrpSpPr/>
          <p:nvPr/>
        </p:nvGrpSpPr>
        <p:grpSpPr>
          <a:xfrm rot="10315699">
            <a:off x="7671899" y="836367"/>
            <a:ext cx="1224277" cy="1509382"/>
            <a:chOff x="9743146" y="2970638"/>
            <a:chExt cx="1446996" cy="1783072"/>
          </a:xfrm>
        </p:grpSpPr>
        <p:sp>
          <p:nvSpPr>
            <p:cNvPr id="2506" name="Google Shape;2506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07" name="Google Shape;2507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08" name="Google Shape;2508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3" name="Google Shape;2513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4" name="Google Shape;2514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16" name="Google Shape;2516;p29"/>
          <p:cNvGrpSpPr/>
          <p:nvPr/>
        </p:nvGrpSpPr>
        <p:grpSpPr>
          <a:xfrm rot="-8528979">
            <a:off x="106077" y="2476630"/>
            <a:ext cx="974174" cy="1200965"/>
            <a:chOff x="9743146" y="2970638"/>
            <a:chExt cx="1446996" cy="1783072"/>
          </a:xfrm>
        </p:grpSpPr>
        <p:sp>
          <p:nvSpPr>
            <p:cNvPr id="2517" name="Google Shape;2517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8" name="Google Shape;2518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19" name="Google Shape;2519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27" name="Google Shape;2527;p29"/>
          <p:cNvGrpSpPr/>
          <p:nvPr/>
        </p:nvGrpSpPr>
        <p:grpSpPr>
          <a:xfrm rot="-7044101">
            <a:off x="134871" y="3978894"/>
            <a:ext cx="1156714" cy="1426091"/>
            <a:chOff x="9743146" y="2970638"/>
            <a:chExt cx="1446996" cy="1783072"/>
          </a:xfrm>
        </p:grpSpPr>
        <p:sp>
          <p:nvSpPr>
            <p:cNvPr id="2528" name="Google Shape;2528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29" name="Google Shape;2529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30" name="Google Shape;2530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5" name="Google Shape;2535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aphicFrame>
        <p:nvGraphicFramePr>
          <p:cNvPr id="2538" name="Google Shape;2538;p29"/>
          <p:cNvGraphicFramePr/>
          <p:nvPr/>
        </p:nvGraphicFramePr>
        <p:xfrm>
          <a:off x="1120850" y="17617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{8EBA266E-3054-4D6A-9393-3E1443AF732F}</a:tableStyleId>
              </a:tblPr>
              <a:tblGrid>
                <a:gridCol w="2300800"/>
                <a:gridCol w="2300800"/>
                <a:gridCol w="2300800"/>
              </a:tblGrid>
              <a:tr h="47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Pranzo (x 2 persone)</a:t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Acqua (0.33 L)</a:t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Latte (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1 L)</a:t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Riso (1kg) </a:t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Uova (confezione da 12)</a:t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Biglietto trasporto locale</a:t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Benzina (30 L al mese)</a:t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Automobile</a:t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Bollette </a:t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Internet (60 Mbps o Cavo/ADSL)</a:t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 Palestra (abbonamento mensile)</a:t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Scuola (x 1 studente)</a:t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Paio di Jeans</a:t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A</a:t>
                      </a:r>
                      <a:r>
                        <a:rPr lang="en" sz="1000"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bbigliamento</a:t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 Appartamento (3 stanze)</a:t>
                      </a:r>
                      <a:endParaRPr sz="1000"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2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3" name="Google Shape;2543;p30"/>
          <p:cNvGrpSpPr/>
          <p:nvPr/>
        </p:nvGrpSpPr>
        <p:grpSpPr>
          <a:xfrm>
            <a:off x="4964847" y="3102264"/>
            <a:ext cx="3828448" cy="1846397"/>
            <a:chOff x="233350" y="949250"/>
            <a:chExt cx="7137300" cy="3802300"/>
          </a:xfrm>
        </p:grpSpPr>
        <p:sp>
          <p:nvSpPr>
            <p:cNvPr id="2544" name="Google Shape;2544;p30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30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30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0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30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30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30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30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30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30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30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30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30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30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30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30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30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30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30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30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30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30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30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30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30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0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30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30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30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30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30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30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30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30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30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30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30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30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30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30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30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30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30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30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30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30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30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30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30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30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30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5" name="Google Shape;2595;p30"/>
          <p:cNvSpPr txBox="1"/>
          <p:nvPr>
            <p:ph type="title"/>
          </p:nvPr>
        </p:nvSpPr>
        <p:spPr>
          <a:xfrm>
            <a:off x="3954000" y="2260463"/>
            <a:ext cx="4839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Iniziamo!</a:t>
            </a:r>
            <a:endParaRPr/>
          </a:p>
        </p:txBody>
      </p:sp>
      <p:grpSp>
        <p:nvGrpSpPr>
          <p:cNvPr id="2596" name="Google Shape;2596;p30"/>
          <p:cNvGrpSpPr/>
          <p:nvPr/>
        </p:nvGrpSpPr>
        <p:grpSpPr>
          <a:xfrm rot="4164861">
            <a:off x="674057" y="90869"/>
            <a:ext cx="2195965" cy="2706162"/>
            <a:chOff x="9743146" y="2970638"/>
            <a:chExt cx="1446996" cy="1783072"/>
          </a:xfrm>
        </p:grpSpPr>
        <p:sp>
          <p:nvSpPr>
            <p:cNvPr id="2597" name="Google Shape;2597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98" name="Google Shape;2598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99" name="Google Shape;2599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1" name="Google Shape;2601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2" name="Google Shape;2602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3" name="Google Shape;2603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4" name="Google Shape;2604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5" name="Google Shape;2605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6" name="Google Shape;2606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07" name="Google Shape;2607;p30"/>
          <p:cNvGrpSpPr/>
          <p:nvPr/>
        </p:nvGrpSpPr>
        <p:grpSpPr>
          <a:xfrm rot="5753339">
            <a:off x="2563143" y="926007"/>
            <a:ext cx="1507623" cy="1857780"/>
            <a:chOff x="9743146" y="2970638"/>
            <a:chExt cx="1446996" cy="1783072"/>
          </a:xfrm>
        </p:grpSpPr>
        <p:sp>
          <p:nvSpPr>
            <p:cNvPr id="2608" name="Google Shape;2608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09" name="Google Shape;2609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10" name="Google Shape;2610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1" name="Google Shape;2611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2" name="Google Shape;2612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3" name="Google Shape;2613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4" name="Google Shape;2614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5" name="Google Shape;2615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6" name="Google Shape;2616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7" name="Google Shape;2617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18" name="Google Shape;2618;p30"/>
          <p:cNvGrpSpPr/>
          <p:nvPr/>
        </p:nvGrpSpPr>
        <p:grpSpPr>
          <a:xfrm rot="2531090">
            <a:off x="621542" y="2933466"/>
            <a:ext cx="1487454" cy="1832926"/>
            <a:chOff x="9743146" y="2970638"/>
            <a:chExt cx="1446996" cy="1783072"/>
          </a:xfrm>
        </p:grpSpPr>
        <p:sp>
          <p:nvSpPr>
            <p:cNvPr id="2619" name="Google Shape;2619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0" name="Google Shape;2620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21" name="Google Shape;2621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2" name="Google Shape;2622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3" name="Google Shape;2623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4" name="Google Shape;2624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5" name="Google Shape;2625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6" name="Google Shape;2626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7" name="Google Shape;2627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8" name="Google Shape;2628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29" name="Google Shape;2629;p30"/>
          <p:cNvGrpSpPr/>
          <p:nvPr/>
        </p:nvGrpSpPr>
        <p:grpSpPr>
          <a:xfrm>
            <a:off x="2057205" y="2786469"/>
            <a:ext cx="1447085" cy="1089968"/>
            <a:chOff x="2700330" y="-829613"/>
            <a:chExt cx="2200221" cy="1657495"/>
          </a:xfrm>
        </p:grpSpPr>
        <p:sp>
          <p:nvSpPr>
            <p:cNvPr id="2630" name="Google Shape;2630;p30"/>
            <p:cNvSpPr/>
            <p:nvPr/>
          </p:nvSpPr>
          <p:spPr>
            <a:xfrm>
              <a:off x="2700330" y="-829613"/>
              <a:ext cx="2200221" cy="1657495"/>
            </a:xfrm>
            <a:custGeom>
              <a:rect b="b" l="l" r="r" t="t"/>
              <a:pathLst>
                <a:path extrusionOk="0" h="31096" w="41278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36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31" name="Google Shape;2631;p30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2632" name="Google Shape;2632;p30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rect b="b" l="l" r="r" t="t"/>
                <a:pathLst>
                  <a:path extrusionOk="0" h="31096" w="41278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3" name="Google Shape;2633;p30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rect b="b" l="l" r="r" t="t"/>
                <a:pathLst>
                  <a:path extrusionOk="0" h="26901" w="36537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4" name="Google Shape;2634;p30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rect b="b" l="l" r="r" t="t"/>
                <a:pathLst>
                  <a:path extrusionOk="0" h="13933" w="13375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5" name="Google Shape;2635;p30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rect b="b" l="l" r="r" t="t"/>
                <a:pathLst>
                  <a:path extrusionOk="0" h="7813" w="6293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6" name="Google Shape;2636;p30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rect b="b" l="l" r="r" t="t"/>
                <a:pathLst>
                  <a:path extrusionOk="0" h="2110" w="225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7" name="Google Shape;2637;p30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rect b="b" l="l" r="r" t="t"/>
                <a:pathLst>
                  <a:path extrusionOk="0" h="2172" w="2432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8" name="Google Shape;2638;p30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rect b="b" l="l" r="r" t="t"/>
                <a:pathLst>
                  <a:path extrusionOk="0" h="2169" w="2463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9" name="Google Shape;2639;p30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rect b="b" l="l" r="r" t="t"/>
                <a:pathLst>
                  <a:path extrusionOk="0" h="2182" w="2463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40" name="Google Shape;2640;p30"/>
          <p:cNvGrpSpPr/>
          <p:nvPr/>
        </p:nvGrpSpPr>
        <p:grpSpPr>
          <a:xfrm rot="-743857">
            <a:off x="1936807" y="3880271"/>
            <a:ext cx="1487470" cy="1832947"/>
            <a:chOff x="9743146" y="2970638"/>
            <a:chExt cx="1446996" cy="1783072"/>
          </a:xfrm>
        </p:grpSpPr>
        <p:sp>
          <p:nvSpPr>
            <p:cNvPr id="2641" name="Google Shape;2641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42" name="Google Shape;2642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43" name="Google Shape;2643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4" name="Google Shape;2644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5" name="Google Shape;2645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6" name="Google Shape;2646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7" name="Google Shape;2647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8" name="Google Shape;2648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9" name="Google Shape;2649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0" name="Google Shape;2650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4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Quanto costa la vita nel mondo?</a:t>
            </a:r>
            <a:endParaRPr/>
          </a:p>
        </p:txBody>
      </p:sp>
      <p:grpSp>
        <p:nvGrpSpPr>
          <p:cNvPr id="2656" name="Google Shape;2656;p31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2657" name="Google Shape;2657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58" name="Google Shape;2658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59" name="Google Shape;2659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0" name="Google Shape;2660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1" name="Google Shape;2661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2" name="Google Shape;2662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3" name="Google Shape;2663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4" name="Google Shape;2664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5" name="Google Shape;2665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6" name="Google Shape;2666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67" name="Google Shape;2667;p31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2668" name="Google Shape;2668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9" name="Google Shape;2669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70" name="Google Shape;2670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1" name="Google Shape;2671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2" name="Google Shape;2672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3" name="Google Shape;2673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4" name="Google Shape;2674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5" name="Google Shape;2675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6" name="Google Shape;2676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7" name="Google Shape;2677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678" name="Google Shape;26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350" y="1505950"/>
            <a:ext cx="7459725" cy="33051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3000000" dist="666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2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per quanto riguarda gli stipendi</a:t>
            </a:r>
            <a:r>
              <a:rPr lang="en"/>
              <a:t>?</a:t>
            </a:r>
            <a:endParaRPr/>
          </a:p>
        </p:txBody>
      </p:sp>
      <p:grpSp>
        <p:nvGrpSpPr>
          <p:cNvPr id="2684" name="Google Shape;2684;p32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2685" name="Google Shape;2685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86" name="Google Shape;2686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87" name="Google Shape;2687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95" name="Google Shape;2695;p32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2696" name="Google Shape;2696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97" name="Google Shape;2697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98" name="Google Shape;2698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9" name="Google Shape;2699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0" name="Google Shape;2700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1" name="Google Shape;2701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2" name="Google Shape;2702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3" name="Google Shape;2703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4" name="Google Shape;2704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706" name="Google Shape;27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013" y="1507850"/>
            <a:ext cx="7459724" cy="330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666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0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Google Shape;2711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Osserviamo i due dati insieme</a:t>
            </a:r>
            <a:endParaRPr/>
          </a:p>
        </p:txBody>
      </p:sp>
      <p:grpSp>
        <p:nvGrpSpPr>
          <p:cNvPr id="2712" name="Google Shape;2712;p33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2713" name="Google Shape;2713;p3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14" name="Google Shape;2714;p3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15" name="Google Shape;2715;p3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6" name="Google Shape;2716;p3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7" name="Google Shape;2717;p3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8" name="Google Shape;2718;p3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9" name="Google Shape;2719;p3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0" name="Google Shape;2720;p3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1" name="Google Shape;2721;p3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2" name="Google Shape;2722;p3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23" name="Google Shape;2723;p33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2724" name="Google Shape;2724;p3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rect b="b" l="l" r="r" t="t"/>
              <a:pathLst>
                <a:path extrusionOk="0" h="34685" w="52069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6480000" dist="47625">
                <a:schemeClr val="dk1">
                  <a:alpha val="2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5" name="Google Shape;2725;p3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26" name="Google Shape;2726;p3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rect b="b" l="l" r="r" t="t"/>
                <a:pathLst>
                  <a:path extrusionOk="0" h="34685" w="52069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7" name="Google Shape;2727;p3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rect b="b" l="l" r="r" t="t"/>
                <a:pathLst>
                  <a:path extrusionOk="0" h="30855" w="46142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8" name="Google Shape;2728;p3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rect b="b" l="l" r="r" t="t"/>
                <a:pathLst>
                  <a:path extrusionOk="0" h="19416" w="18664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9" name="Google Shape;2729;p3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rect b="b" l="l" r="r" t="t"/>
                <a:pathLst>
                  <a:path extrusionOk="0" h="13497" w="8724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0" name="Google Shape;2730;p3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rect b="b" l="l" r="r" t="t"/>
                <a:pathLst>
                  <a:path extrusionOk="0" h="5580" w="633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1" name="Google Shape;2731;p3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rect b="b" l="l" r="r" t="t"/>
                <a:pathLst>
                  <a:path extrusionOk="0" h="5589" w="6335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2" name="Google Shape;2732;p3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rect b="b" l="l" r="r" t="t"/>
                <a:pathLst>
                  <a:path extrusionOk="0" h="5598" w="636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3" name="Google Shape;2733;p3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rect b="b" l="l" r="r" t="t"/>
                <a:pathLst>
                  <a:path extrusionOk="0" h="5597" w="633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734" name="Google Shape;27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013" y="1507850"/>
            <a:ext cx="7459724" cy="330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66675">
              <a:srgbClr val="000000">
                <a:alpha val="50000"/>
              </a:srgbClr>
            </a:outerShdw>
          </a:effectLst>
        </p:spPr>
      </p:pic>
      <p:pic>
        <p:nvPicPr>
          <p:cNvPr id="2735" name="Google Shape;27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025" y="1507850"/>
            <a:ext cx="7459701" cy="330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9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S National Dollar Day Minitheme by Slidesgo">
  <a:themeElements>
    <a:clrScheme name="Simple Light">
      <a:dk1>
        <a:srgbClr val="1A3A22"/>
      </a:dk1>
      <a:lt1>
        <a:srgbClr val="B8D8A6"/>
      </a:lt1>
      <a:dk2>
        <a:srgbClr val="FBFDD8"/>
      </a:dk2>
      <a:lt2>
        <a:srgbClr val="6F9C73"/>
      </a:lt2>
      <a:accent1>
        <a:srgbClr val="74BA5A"/>
      </a:accent1>
      <a:accent2>
        <a:srgbClr val="FFFFFF"/>
      </a:accent2>
      <a:accent3>
        <a:srgbClr val="30693E"/>
      </a:accent3>
      <a:accent4>
        <a:srgbClr val="98C281"/>
      </a:accent4>
      <a:accent5>
        <a:srgbClr val="FBFDD8"/>
      </a:accent5>
      <a:accent6>
        <a:srgbClr val="6F9C73"/>
      </a:accent6>
      <a:hlink>
        <a:srgbClr val="1A3A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