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62" r:id="rId6"/>
    <p:sldId id="263" r:id="rId7"/>
    <p:sldId id="268" r:id="rId8"/>
    <p:sldId id="260" r:id="rId9"/>
    <p:sldId id="261" r:id="rId10"/>
    <p:sldId id="267" r:id="rId11"/>
    <p:sldId id="259" r:id="rId12"/>
    <p:sldId id="272" r:id="rId13"/>
    <p:sldId id="273" r:id="rId14"/>
    <p:sldId id="271" r:id="rId15"/>
    <p:sldId id="270" r:id="rId16"/>
    <p:sldId id="274" r:id="rId17"/>
    <p:sldId id="275" r:id="rId18"/>
    <p:sldId id="276" r:id="rId19"/>
    <p:sldId id="277" r:id="rId20"/>
    <p:sldId id="280" r:id="rId21"/>
    <p:sldId id="281" r:id="rId22"/>
    <p:sldId id="278" r:id="rId23"/>
    <p:sldId id="279"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B06626-AE77-40B6-8495-88722B514BC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E8E8C-3617-4BE9-ACA5-D9C8F3B1C742}" type="slidenum">
              <a:rPr lang="en-US" smtClean="0"/>
              <a:t>‹#›</a:t>
            </a:fld>
            <a:endParaRPr lang="en-US"/>
          </a:p>
        </p:txBody>
      </p:sp>
    </p:spTree>
    <p:extLst>
      <p:ext uri="{BB962C8B-B14F-4D97-AF65-F5344CB8AC3E}">
        <p14:creationId xmlns:p14="http://schemas.microsoft.com/office/powerpoint/2010/main" val="11092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B06626-AE77-40B6-8495-88722B514BC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E8E8C-3617-4BE9-ACA5-D9C8F3B1C742}" type="slidenum">
              <a:rPr lang="en-US" smtClean="0"/>
              <a:t>‹#›</a:t>
            </a:fld>
            <a:endParaRPr lang="en-US"/>
          </a:p>
        </p:txBody>
      </p:sp>
    </p:spTree>
    <p:extLst>
      <p:ext uri="{BB962C8B-B14F-4D97-AF65-F5344CB8AC3E}">
        <p14:creationId xmlns:p14="http://schemas.microsoft.com/office/powerpoint/2010/main" val="227106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B06626-AE77-40B6-8495-88722B514BC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E8E8C-3617-4BE9-ACA5-D9C8F3B1C742}" type="slidenum">
              <a:rPr lang="en-US" smtClean="0"/>
              <a:t>‹#›</a:t>
            </a:fld>
            <a:endParaRPr lang="en-US"/>
          </a:p>
        </p:txBody>
      </p:sp>
    </p:spTree>
    <p:extLst>
      <p:ext uri="{BB962C8B-B14F-4D97-AF65-F5344CB8AC3E}">
        <p14:creationId xmlns:p14="http://schemas.microsoft.com/office/powerpoint/2010/main" val="188459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B06626-AE77-40B6-8495-88722B514BC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E8E8C-3617-4BE9-ACA5-D9C8F3B1C742}" type="slidenum">
              <a:rPr lang="en-US" smtClean="0"/>
              <a:t>‹#›</a:t>
            </a:fld>
            <a:endParaRPr lang="en-US"/>
          </a:p>
        </p:txBody>
      </p:sp>
    </p:spTree>
    <p:extLst>
      <p:ext uri="{BB962C8B-B14F-4D97-AF65-F5344CB8AC3E}">
        <p14:creationId xmlns:p14="http://schemas.microsoft.com/office/powerpoint/2010/main" val="4261306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B06626-AE77-40B6-8495-88722B514BC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E8E8C-3617-4BE9-ACA5-D9C8F3B1C742}" type="slidenum">
              <a:rPr lang="en-US" smtClean="0"/>
              <a:t>‹#›</a:t>
            </a:fld>
            <a:endParaRPr lang="en-US"/>
          </a:p>
        </p:txBody>
      </p:sp>
    </p:spTree>
    <p:extLst>
      <p:ext uri="{BB962C8B-B14F-4D97-AF65-F5344CB8AC3E}">
        <p14:creationId xmlns:p14="http://schemas.microsoft.com/office/powerpoint/2010/main" val="92913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B06626-AE77-40B6-8495-88722B514BCB}"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E8E8C-3617-4BE9-ACA5-D9C8F3B1C742}" type="slidenum">
              <a:rPr lang="en-US" smtClean="0"/>
              <a:t>‹#›</a:t>
            </a:fld>
            <a:endParaRPr lang="en-US"/>
          </a:p>
        </p:txBody>
      </p:sp>
    </p:spTree>
    <p:extLst>
      <p:ext uri="{BB962C8B-B14F-4D97-AF65-F5344CB8AC3E}">
        <p14:creationId xmlns:p14="http://schemas.microsoft.com/office/powerpoint/2010/main" val="212708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B06626-AE77-40B6-8495-88722B514BCB}"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4E8E8C-3617-4BE9-ACA5-D9C8F3B1C742}" type="slidenum">
              <a:rPr lang="en-US" smtClean="0"/>
              <a:t>‹#›</a:t>
            </a:fld>
            <a:endParaRPr lang="en-US"/>
          </a:p>
        </p:txBody>
      </p:sp>
    </p:spTree>
    <p:extLst>
      <p:ext uri="{BB962C8B-B14F-4D97-AF65-F5344CB8AC3E}">
        <p14:creationId xmlns:p14="http://schemas.microsoft.com/office/powerpoint/2010/main" val="82121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B06626-AE77-40B6-8495-88722B514BCB}"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4E8E8C-3617-4BE9-ACA5-D9C8F3B1C742}" type="slidenum">
              <a:rPr lang="en-US" smtClean="0"/>
              <a:t>‹#›</a:t>
            </a:fld>
            <a:endParaRPr lang="en-US"/>
          </a:p>
        </p:txBody>
      </p:sp>
    </p:spTree>
    <p:extLst>
      <p:ext uri="{BB962C8B-B14F-4D97-AF65-F5344CB8AC3E}">
        <p14:creationId xmlns:p14="http://schemas.microsoft.com/office/powerpoint/2010/main" val="778199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06626-AE77-40B6-8495-88722B514BCB}"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4E8E8C-3617-4BE9-ACA5-D9C8F3B1C742}" type="slidenum">
              <a:rPr lang="en-US" smtClean="0"/>
              <a:t>‹#›</a:t>
            </a:fld>
            <a:endParaRPr lang="en-US"/>
          </a:p>
        </p:txBody>
      </p:sp>
    </p:spTree>
    <p:extLst>
      <p:ext uri="{BB962C8B-B14F-4D97-AF65-F5344CB8AC3E}">
        <p14:creationId xmlns:p14="http://schemas.microsoft.com/office/powerpoint/2010/main" val="251218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B06626-AE77-40B6-8495-88722B514BCB}"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E8E8C-3617-4BE9-ACA5-D9C8F3B1C742}" type="slidenum">
              <a:rPr lang="en-US" smtClean="0"/>
              <a:t>‹#›</a:t>
            </a:fld>
            <a:endParaRPr lang="en-US"/>
          </a:p>
        </p:txBody>
      </p:sp>
    </p:spTree>
    <p:extLst>
      <p:ext uri="{BB962C8B-B14F-4D97-AF65-F5344CB8AC3E}">
        <p14:creationId xmlns:p14="http://schemas.microsoft.com/office/powerpoint/2010/main" val="326782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B06626-AE77-40B6-8495-88722B514BCB}"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E8E8C-3617-4BE9-ACA5-D9C8F3B1C742}" type="slidenum">
              <a:rPr lang="en-US" smtClean="0"/>
              <a:t>‹#›</a:t>
            </a:fld>
            <a:endParaRPr lang="en-US"/>
          </a:p>
        </p:txBody>
      </p:sp>
    </p:spTree>
    <p:extLst>
      <p:ext uri="{BB962C8B-B14F-4D97-AF65-F5344CB8AC3E}">
        <p14:creationId xmlns:p14="http://schemas.microsoft.com/office/powerpoint/2010/main" val="24270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06626-AE77-40B6-8495-88722B514BCB}" type="datetimeFigureOut">
              <a:rPr lang="en-US" smtClean="0"/>
              <a:t>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E8E8C-3617-4BE9-ACA5-D9C8F3B1C742}" type="slidenum">
              <a:rPr lang="en-US" smtClean="0"/>
              <a:t>‹#›</a:t>
            </a:fld>
            <a:endParaRPr lang="en-US"/>
          </a:p>
        </p:txBody>
      </p:sp>
    </p:spTree>
    <p:extLst>
      <p:ext uri="{BB962C8B-B14F-4D97-AF65-F5344CB8AC3E}">
        <p14:creationId xmlns:p14="http://schemas.microsoft.com/office/powerpoint/2010/main" val="29901725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2592207" y="4487904"/>
            <a:ext cx="9144000" cy="1655762"/>
          </a:xfrm>
        </p:spPr>
        <p:txBody>
          <a:bodyPr>
            <a:normAutofit/>
          </a:bodyPr>
          <a:lstStyle/>
          <a:p>
            <a:r>
              <a:rPr lang="en-US" sz="3600" b="1" dirty="0" smtClean="0"/>
              <a:t>BY</a:t>
            </a:r>
            <a:r>
              <a:rPr lang="en-US" sz="3600" b="1" dirty="0" smtClean="0"/>
              <a:t>: RIKZAH KHATTAL</a:t>
            </a:r>
          </a:p>
          <a:p>
            <a:r>
              <a:rPr lang="en-US" sz="3600" b="1" dirty="0" smtClean="0"/>
              <a:t>STUDENT ID: 21587109</a:t>
            </a:r>
            <a:endParaRPr lang="en-US" sz="3600" b="1" dirty="0"/>
          </a:p>
        </p:txBody>
      </p:sp>
      <p:pic>
        <p:nvPicPr>
          <p:cNvPr id="4" name="Picture 3"/>
          <p:cNvPicPr>
            <a:picLocks noChangeAspect="1"/>
          </p:cNvPicPr>
          <p:nvPr/>
        </p:nvPicPr>
        <p:blipFill>
          <a:blip r:embed="rId2"/>
          <a:stretch>
            <a:fillRect/>
          </a:stretch>
        </p:blipFill>
        <p:spPr>
          <a:xfrm>
            <a:off x="67375" y="461819"/>
            <a:ext cx="12050829" cy="35807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10" y="4222503"/>
            <a:ext cx="1921163" cy="1921163"/>
          </a:xfrm>
          <a:prstGeom prst="rect">
            <a:avLst/>
          </a:prstGeom>
        </p:spPr>
      </p:pic>
      <p:sp>
        <p:nvSpPr>
          <p:cNvPr id="6" name="Rectangle 5"/>
          <p:cNvSpPr/>
          <p:nvPr/>
        </p:nvSpPr>
        <p:spPr>
          <a:xfrm>
            <a:off x="840510" y="6066322"/>
            <a:ext cx="2173993" cy="461665"/>
          </a:xfrm>
          <a:prstGeom prst="rect">
            <a:avLst/>
          </a:prstGeom>
        </p:spPr>
        <p:txBody>
          <a:bodyPr wrap="none">
            <a:spAutoFit/>
          </a:bodyPr>
          <a:lstStyle/>
          <a:p>
            <a:r>
              <a:rPr lang="en-US" sz="2400" b="1" dirty="0">
                <a:solidFill>
                  <a:srgbClr val="FFC000"/>
                </a:solidFill>
              </a:rPr>
              <a:t>QUICK CUISINE </a:t>
            </a:r>
          </a:p>
        </p:txBody>
      </p:sp>
    </p:spTree>
    <p:extLst>
      <p:ext uri="{BB962C8B-B14F-4D97-AF65-F5344CB8AC3E}">
        <p14:creationId xmlns:p14="http://schemas.microsoft.com/office/powerpoint/2010/main" val="63602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2617" y="1722870"/>
            <a:ext cx="6957291" cy="1325563"/>
          </a:xfrm>
        </p:spPr>
        <p:txBody>
          <a:bodyPr>
            <a:normAutofit fontScale="90000"/>
          </a:bodyPr>
          <a:lstStyle/>
          <a:p>
            <a:r>
              <a:rPr lang="en-US" dirty="0" smtClean="0"/>
              <a:t>ADMIN PANEL</a:t>
            </a:r>
            <a:br>
              <a:rPr lang="en-US" dirty="0" smtClean="0"/>
            </a:br>
            <a:r>
              <a:rPr lang="en-US" dirty="0"/>
              <a:t/>
            </a:r>
            <a:br>
              <a:rPr lang="en-US" dirty="0"/>
            </a:br>
            <a:r>
              <a:rPr lang="en-US" dirty="0" smtClean="0"/>
              <a:t>Restaurant Owners can:</a:t>
            </a:r>
            <a:br>
              <a:rPr lang="en-US" dirty="0" smtClean="0"/>
            </a:br>
            <a:r>
              <a:rPr lang="en-US" dirty="0" smtClean="0"/>
              <a:t>Add new products </a:t>
            </a:r>
            <a:br>
              <a:rPr lang="en-US" dirty="0" smtClean="0"/>
            </a:br>
            <a:r>
              <a:rPr lang="en-US" dirty="0" smtClean="0"/>
              <a:t>or Delete existing products.</a:t>
            </a:r>
            <a:endParaRPr lang="en-US" dirty="0"/>
          </a:p>
        </p:txBody>
      </p:sp>
      <p:pic>
        <p:nvPicPr>
          <p:cNvPr id="4" name="Content Placeholder 3"/>
          <p:cNvPicPr>
            <a:picLocks noGrp="1" noChangeAspect="1"/>
          </p:cNvPicPr>
          <p:nvPr>
            <p:ph idx="1"/>
          </p:nvPr>
        </p:nvPicPr>
        <p:blipFill>
          <a:blip r:embed="rId2"/>
          <a:stretch>
            <a:fillRect/>
          </a:stretch>
        </p:blipFill>
        <p:spPr>
          <a:xfrm>
            <a:off x="1032163" y="455252"/>
            <a:ext cx="2708564" cy="5614113"/>
          </a:xfrm>
          <a:prstGeom prst="rect">
            <a:avLst/>
          </a:prstGeom>
        </p:spPr>
      </p:pic>
    </p:spTree>
    <p:extLst>
      <p:ext uri="{BB962C8B-B14F-4D97-AF65-F5344CB8AC3E}">
        <p14:creationId xmlns:p14="http://schemas.microsoft.com/office/powerpoint/2010/main" val="91523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All Images are saved in </a:t>
            </a:r>
            <a:r>
              <a:rPr lang="en-US" sz="3600" dirty="0" err="1" smtClean="0"/>
              <a:t>firestore</a:t>
            </a:r>
            <a:r>
              <a:rPr lang="en-US" sz="3600" dirty="0" smtClean="0"/>
              <a:t>, and can dynamically be added( profile photo, new product image)</a:t>
            </a:r>
            <a:endParaRPr lang="en-US" sz="3600" dirty="0"/>
          </a:p>
        </p:txBody>
      </p:sp>
      <p:pic>
        <p:nvPicPr>
          <p:cNvPr id="4" name="Content Placeholder 3"/>
          <p:cNvPicPr>
            <a:picLocks noGrp="1" noChangeAspect="1"/>
          </p:cNvPicPr>
          <p:nvPr>
            <p:ph idx="1"/>
          </p:nvPr>
        </p:nvPicPr>
        <p:blipFill>
          <a:blip r:embed="rId2"/>
          <a:stretch>
            <a:fillRect/>
          </a:stretch>
        </p:blipFill>
        <p:spPr>
          <a:xfrm>
            <a:off x="838199" y="1653308"/>
            <a:ext cx="10519089" cy="4773036"/>
          </a:xfrm>
          <a:prstGeom prst="rect">
            <a:avLst/>
          </a:prstGeom>
        </p:spPr>
      </p:pic>
    </p:spTree>
    <p:extLst>
      <p:ext uri="{BB962C8B-B14F-4D97-AF65-F5344CB8AC3E}">
        <p14:creationId xmlns:p14="http://schemas.microsoft.com/office/powerpoint/2010/main" val="265295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0652" y="2415597"/>
            <a:ext cx="6957291" cy="1325563"/>
          </a:xfrm>
        </p:spPr>
        <p:txBody>
          <a:bodyPr>
            <a:normAutofit fontScale="90000"/>
          </a:bodyPr>
          <a:lstStyle/>
          <a:p>
            <a:r>
              <a:rPr lang="en-US" sz="4000" b="1" dirty="0" smtClean="0"/>
              <a:t>Restaurant and Categories</a:t>
            </a:r>
            <a:r>
              <a:rPr lang="en-US" dirty="0" smtClean="0"/>
              <a:t/>
            </a:r>
            <a:br>
              <a:rPr lang="en-US" dirty="0" smtClean="0"/>
            </a:br>
            <a:r>
              <a:rPr lang="en-US" dirty="0"/>
              <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711201" y="581892"/>
            <a:ext cx="2503966" cy="5074232"/>
          </a:xfrm>
          <a:prstGeom prst="rect">
            <a:avLst/>
          </a:prstGeom>
        </p:spPr>
      </p:pic>
      <p:pic>
        <p:nvPicPr>
          <p:cNvPr id="6" name="Picture 5"/>
          <p:cNvPicPr>
            <a:picLocks noChangeAspect="1"/>
          </p:cNvPicPr>
          <p:nvPr/>
        </p:nvPicPr>
        <p:blipFill>
          <a:blip r:embed="rId3"/>
          <a:stretch>
            <a:fillRect/>
          </a:stretch>
        </p:blipFill>
        <p:spPr>
          <a:xfrm>
            <a:off x="9033165" y="656994"/>
            <a:ext cx="2435290" cy="4921772"/>
          </a:xfrm>
          <a:prstGeom prst="rect">
            <a:avLst/>
          </a:prstGeom>
        </p:spPr>
      </p:pic>
    </p:spTree>
    <p:extLst>
      <p:ext uri="{BB962C8B-B14F-4D97-AF65-F5344CB8AC3E}">
        <p14:creationId xmlns:p14="http://schemas.microsoft.com/office/powerpoint/2010/main" val="2387613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26" y="2235200"/>
            <a:ext cx="6957291" cy="1284288"/>
          </a:xfrm>
        </p:spPr>
        <p:txBody>
          <a:bodyPr>
            <a:normAutofit fontScale="90000"/>
          </a:bodyPr>
          <a:lstStyle/>
          <a:p>
            <a:r>
              <a:rPr lang="en-US" sz="4000" b="1" dirty="0" smtClean="0"/>
              <a:t>New Products and Support page</a:t>
            </a:r>
            <a:r>
              <a:rPr lang="en-US" dirty="0" smtClean="0"/>
              <a:t/>
            </a:r>
            <a:br>
              <a:rPr lang="en-US" dirty="0" smtClean="0"/>
            </a:br>
            <a:r>
              <a:rPr lang="en-US" dirty="0"/>
              <a:t/>
            </a:r>
            <a:br>
              <a:rPr lang="en-US" dirty="0"/>
            </a:br>
            <a:endParaRPr lang="en-US" dirty="0"/>
          </a:p>
        </p:txBody>
      </p:sp>
      <p:pic>
        <p:nvPicPr>
          <p:cNvPr id="6" name="Content Placeholder 5"/>
          <p:cNvPicPr>
            <a:picLocks noGrp="1" noChangeAspect="1"/>
          </p:cNvPicPr>
          <p:nvPr>
            <p:ph idx="1"/>
          </p:nvPr>
        </p:nvPicPr>
        <p:blipFill>
          <a:blip r:embed="rId2"/>
          <a:stretch>
            <a:fillRect/>
          </a:stretch>
        </p:blipFill>
        <p:spPr>
          <a:xfrm>
            <a:off x="9134764" y="710153"/>
            <a:ext cx="2455485" cy="4881825"/>
          </a:xfrm>
          <a:prstGeom prst="rect">
            <a:avLst/>
          </a:prstGeom>
        </p:spPr>
      </p:pic>
      <p:pic>
        <p:nvPicPr>
          <p:cNvPr id="8" name="Picture 7"/>
          <p:cNvPicPr>
            <a:picLocks noChangeAspect="1"/>
          </p:cNvPicPr>
          <p:nvPr/>
        </p:nvPicPr>
        <p:blipFill>
          <a:blip r:embed="rId3"/>
          <a:stretch>
            <a:fillRect/>
          </a:stretch>
        </p:blipFill>
        <p:spPr>
          <a:xfrm>
            <a:off x="397164" y="894880"/>
            <a:ext cx="2418539" cy="4786842"/>
          </a:xfrm>
          <a:prstGeom prst="rect">
            <a:avLst/>
          </a:prstGeom>
        </p:spPr>
      </p:pic>
    </p:spTree>
    <p:extLst>
      <p:ext uri="{BB962C8B-B14F-4D97-AF65-F5344CB8AC3E}">
        <p14:creationId xmlns:p14="http://schemas.microsoft.com/office/powerpoint/2010/main" val="84479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2617" y="1722870"/>
            <a:ext cx="6957291" cy="1325563"/>
          </a:xfrm>
        </p:spPr>
        <p:txBody>
          <a:bodyPr>
            <a:normAutofit fontScale="90000"/>
          </a:bodyPr>
          <a:lstStyle/>
          <a:p>
            <a:r>
              <a:rPr lang="en-US" dirty="0" smtClean="0"/>
              <a:t>Side panel</a:t>
            </a:r>
            <a:br>
              <a:rPr lang="en-US" dirty="0" smtClean="0"/>
            </a:br>
            <a:r>
              <a:rPr lang="en-US" dirty="0"/>
              <a:t/>
            </a:r>
            <a:br>
              <a:rPr lang="en-US" dirty="0"/>
            </a:br>
            <a:r>
              <a:rPr lang="en-US" dirty="0" smtClean="0"/>
              <a:t>To showcase all functionalities.</a:t>
            </a:r>
            <a:endParaRPr lang="en-US" dirty="0"/>
          </a:p>
        </p:txBody>
      </p:sp>
      <p:pic>
        <p:nvPicPr>
          <p:cNvPr id="6" name="Content Placeholder 5"/>
          <p:cNvPicPr>
            <a:picLocks noGrp="1" noChangeAspect="1"/>
          </p:cNvPicPr>
          <p:nvPr>
            <p:ph idx="1"/>
          </p:nvPr>
        </p:nvPicPr>
        <p:blipFill>
          <a:blip r:embed="rId2"/>
          <a:stretch>
            <a:fillRect/>
          </a:stretch>
        </p:blipFill>
        <p:spPr>
          <a:xfrm>
            <a:off x="826599" y="535264"/>
            <a:ext cx="2766346" cy="5549157"/>
          </a:xfrm>
          <a:prstGeom prst="rect">
            <a:avLst/>
          </a:prstGeom>
        </p:spPr>
      </p:pic>
    </p:spTree>
    <p:extLst>
      <p:ext uri="{BB962C8B-B14F-4D97-AF65-F5344CB8AC3E}">
        <p14:creationId xmlns:p14="http://schemas.microsoft.com/office/powerpoint/2010/main" val="369083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SignUp</a:t>
            </a:r>
            <a:r>
              <a:rPr lang="en-US" dirty="0" smtClean="0"/>
              <a:t> validations used</a:t>
            </a:r>
            <a:endParaRPr lang="en-US" dirty="0"/>
          </a:p>
        </p:txBody>
      </p:sp>
      <p:pic>
        <p:nvPicPr>
          <p:cNvPr id="4" name="Content Placeholder 3"/>
          <p:cNvPicPr>
            <a:picLocks noGrp="1" noChangeAspect="1"/>
          </p:cNvPicPr>
          <p:nvPr>
            <p:ph idx="1"/>
          </p:nvPr>
        </p:nvPicPr>
        <p:blipFill>
          <a:blip r:embed="rId2"/>
          <a:stretch>
            <a:fillRect/>
          </a:stretch>
        </p:blipFill>
        <p:spPr>
          <a:xfrm>
            <a:off x="997527" y="1440873"/>
            <a:ext cx="9550400" cy="4902345"/>
          </a:xfrm>
          <a:prstGeom prst="rect">
            <a:avLst/>
          </a:prstGeom>
        </p:spPr>
      </p:pic>
    </p:spTree>
    <p:extLst>
      <p:ext uri="{BB962C8B-B14F-4D97-AF65-F5344CB8AC3E}">
        <p14:creationId xmlns:p14="http://schemas.microsoft.com/office/powerpoint/2010/main" val="267585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Recycler View Setup</a:t>
            </a:r>
            <a:endParaRPr lang="en-US" dirty="0"/>
          </a:p>
        </p:txBody>
      </p:sp>
      <p:pic>
        <p:nvPicPr>
          <p:cNvPr id="6" name="Content Placeholder 5"/>
          <p:cNvPicPr>
            <a:picLocks noGrp="1" noChangeAspect="1"/>
          </p:cNvPicPr>
          <p:nvPr>
            <p:ph idx="1"/>
          </p:nvPr>
        </p:nvPicPr>
        <p:blipFill>
          <a:blip r:embed="rId2"/>
          <a:stretch>
            <a:fillRect/>
          </a:stretch>
        </p:blipFill>
        <p:spPr>
          <a:xfrm>
            <a:off x="1690256" y="1581954"/>
            <a:ext cx="8367752" cy="4595009"/>
          </a:xfrm>
          <a:prstGeom prst="rect">
            <a:avLst/>
          </a:prstGeom>
        </p:spPr>
      </p:pic>
    </p:spTree>
    <p:extLst>
      <p:ext uri="{BB962C8B-B14F-4D97-AF65-F5344CB8AC3E}">
        <p14:creationId xmlns:p14="http://schemas.microsoft.com/office/powerpoint/2010/main" val="3382539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Recycler View Adapter</a:t>
            </a:r>
            <a:endParaRPr lang="en-US" dirty="0"/>
          </a:p>
        </p:txBody>
      </p:sp>
      <p:pic>
        <p:nvPicPr>
          <p:cNvPr id="7" name="Content Placeholder 6"/>
          <p:cNvPicPr>
            <a:picLocks noGrp="1" noChangeAspect="1"/>
          </p:cNvPicPr>
          <p:nvPr>
            <p:ph idx="1"/>
          </p:nvPr>
        </p:nvPicPr>
        <p:blipFill>
          <a:blip r:embed="rId2"/>
          <a:stretch>
            <a:fillRect/>
          </a:stretch>
        </p:blipFill>
        <p:spPr>
          <a:xfrm>
            <a:off x="1680590" y="1825625"/>
            <a:ext cx="8830819" cy="4351338"/>
          </a:xfrm>
          <a:prstGeom prst="rect">
            <a:avLst/>
          </a:prstGeom>
        </p:spPr>
      </p:pic>
    </p:spTree>
    <p:extLst>
      <p:ext uri="{BB962C8B-B14F-4D97-AF65-F5344CB8AC3E}">
        <p14:creationId xmlns:p14="http://schemas.microsoft.com/office/powerpoint/2010/main" val="3347395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Recycler View Model</a:t>
            </a:r>
            <a:endParaRPr lang="en-US" dirty="0"/>
          </a:p>
        </p:txBody>
      </p:sp>
      <p:pic>
        <p:nvPicPr>
          <p:cNvPr id="4" name="Content Placeholder 3"/>
          <p:cNvPicPr>
            <a:picLocks noGrp="1" noChangeAspect="1"/>
          </p:cNvPicPr>
          <p:nvPr>
            <p:ph idx="1"/>
          </p:nvPr>
        </p:nvPicPr>
        <p:blipFill>
          <a:blip r:embed="rId2"/>
          <a:stretch>
            <a:fillRect/>
          </a:stretch>
        </p:blipFill>
        <p:spPr>
          <a:xfrm>
            <a:off x="1460764" y="1825625"/>
            <a:ext cx="9270471" cy="4351338"/>
          </a:xfrm>
          <a:prstGeom prst="rect">
            <a:avLst/>
          </a:prstGeom>
        </p:spPr>
      </p:pic>
    </p:spTree>
    <p:extLst>
      <p:ext uri="{BB962C8B-B14F-4D97-AF65-F5344CB8AC3E}">
        <p14:creationId xmlns:p14="http://schemas.microsoft.com/office/powerpoint/2010/main" val="113429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Recycler View Item</a:t>
            </a:r>
            <a:endParaRPr lang="en-US" dirty="0"/>
          </a:p>
        </p:txBody>
      </p:sp>
      <p:pic>
        <p:nvPicPr>
          <p:cNvPr id="7" name="Content Placeholder 6"/>
          <p:cNvPicPr>
            <a:picLocks noGrp="1" noChangeAspect="1"/>
          </p:cNvPicPr>
          <p:nvPr>
            <p:ph idx="1"/>
          </p:nvPr>
        </p:nvPicPr>
        <p:blipFill>
          <a:blip r:embed="rId2"/>
          <a:stretch>
            <a:fillRect/>
          </a:stretch>
        </p:blipFill>
        <p:spPr>
          <a:xfrm>
            <a:off x="838200" y="1859114"/>
            <a:ext cx="10515600" cy="4284359"/>
          </a:xfrm>
          <a:prstGeom prst="rect">
            <a:avLst/>
          </a:prstGeom>
        </p:spPr>
      </p:pic>
    </p:spTree>
    <p:extLst>
      <p:ext uri="{BB962C8B-B14F-4D97-AF65-F5344CB8AC3E}">
        <p14:creationId xmlns:p14="http://schemas.microsoft.com/office/powerpoint/2010/main" val="403776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User data is stored in </a:t>
            </a:r>
            <a:r>
              <a:rPr lang="en-US" dirty="0" err="1" smtClean="0"/>
              <a:t>RealTime</a:t>
            </a:r>
            <a:r>
              <a:rPr lang="en-US" dirty="0" smtClean="0"/>
              <a:t> database</a:t>
            </a:r>
            <a:endParaRPr lang="en-US" dirty="0"/>
          </a:p>
        </p:txBody>
      </p:sp>
      <p:pic>
        <p:nvPicPr>
          <p:cNvPr id="4" name="Content Placeholder 3"/>
          <p:cNvPicPr>
            <a:picLocks noGrp="1" noChangeAspect="1"/>
          </p:cNvPicPr>
          <p:nvPr>
            <p:ph idx="1"/>
          </p:nvPr>
        </p:nvPicPr>
        <p:blipFill>
          <a:blip r:embed="rId2"/>
          <a:stretch>
            <a:fillRect/>
          </a:stretch>
        </p:blipFill>
        <p:spPr>
          <a:xfrm>
            <a:off x="838201" y="1311200"/>
            <a:ext cx="10515600" cy="5224354"/>
          </a:xfrm>
          <a:prstGeom prst="rect">
            <a:avLst/>
          </a:prstGeom>
        </p:spPr>
      </p:pic>
    </p:spTree>
    <p:extLst>
      <p:ext uri="{BB962C8B-B14F-4D97-AF65-F5344CB8AC3E}">
        <p14:creationId xmlns:p14="http://schemas.microsoft.com/office/powerpoint/2010/main" val="2069169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691" y="1491962"/>
            <a:ext cx="10515600" cy="1325563"/>
          </a:xfrm>
        </p:spPr>
        <p:txBody>
          <a:bodyPr>
            <a:noAutofit/>
          </a:bodyPr>
          <a:lstStyle/>
          <a:p>
            <a:r>
              <a:rPr lang="en-US" sz="3600" b="1" dirty="0" smtClean="0"/>
              <a:t>Search Bar </a:t>
            </a:r>
            <a:br>
              <a:rPr lang="en-US" sz="3600" b="1" dirty="0" smtClean="0"/>
            </a:br>
            <a:r>
              <a:rPr lang="en-US" sz="1000" b="1" dirty="0"/>
              <a:t/>
            </a:r>
            <a:br>
              <a:rPr lang="en-US" sz="1000" b="1" dirty="0"/>
            </a:br>
            <a:r>
              <a:rPr lang="en-US" sz="3600" dirty="0" smtClean="0"/>
              <a:t/>
            </a:r>
            <a:br>
              <a:rPr lang="en-US" sz="3600" dirty="0" smtClean="0"/>
            </a:br>
            <a:r>
              <a:rPr lang="en-US" sz="3200" dirty="0" smtClean="0"/>
              <a:t>( Available in 2 places :home and Restaurants Page).</a:t>
            </a:r>
            <a:br>
              <a:rPr lang="en-US" sz="3200" dirty="0" smtClean="0"/>
            </a:br>
            <a:r>
              <a:rPr lang="en-US" sz="3200" dirty="0" smtClean="0"/>
              <a:t> </a:t>
            </a:r>
            <a:br>
              <a:rPr lang="en-US" sz="3200" dirty="0" smtClean="0"/>
            </a:br>
            <a:r>
              <a:rPr lang="en-US" sz="3200" dirty="0" smtClean="0"/>
              <a:t>-User can browse through collection of items available in app  </a:t>
            </a:r>
            <a:br>
              <a:rPr lang="en-US" sz="3200" dirty="0" smtClean="0"/>
            </a:br>
            <a:r>
              <a:rPr lang="en-US" sz="3200" dirty="0" smtClean="0"/>
              <a:t>  in home page.</a:t>
            </a:r>
            <a:br>
              <a:rPr lang="en-US" sz="3200" dirty="0" smtClean="0"/>
            </a:br>
            <a:r>
              <a:rPr lang="en-US" sz="3200" dirty="0" smtClean="0"/>
              <a:t>-In Restaurants page user can search for </a:t>
            </a:r>
            <a:r>
              <a:rPr lang="en-US" sz="3200" dirty="0" err="1" smtClean="0"/>
              <a:t>specifc</a:t>
            </a:r>
            <a:r>
              <a:rPr lang="en-US" sz="3200" dirty="0" smtClean="0"/>
              <a:t> items.</a:t>
            </a:r>
            <a:endParaRPr lang="en-US" sz="3200" dirty="0"/>
          </a:p>
        </p:txBody>
      </p:sp>
    </p:spTree>
    <p:extLst>
      <p:ext uri="{BB962C8B-B14F-4D97-AF65-F5344CB8AC3E}">
        <p14:creationId xmlns:p14="http://schemas.microsoft.com/office/powerpoint/2010/main" val="3375243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Bar</a:t>
            </a:r>
            <a:endParaRPr lang="en-US" dirty="0"/>
          </a:p>
        </p:txBody>
      </p:sp>
      <p:pic>
        <p:nvPicPr>
          <p:cNvPr id="4" name="Content Placeholder 3"/>
          <p:cNvPicPr>
            <a:picLocks noGrp="1" noChangeAspect="1"/>
          </p:cNvPicPr>
          <p:nvPr>
            <p:ph idx="1"/>
          </p:nvPr>
        </p:nvPicPr>
        <p:blipFill>
          <a:blip r:embed="rId2"/>
          <a:stretch>
            <a:fillRect/>
          </a:stretch>
        </p:blipFill>
        <p:spPr>
          <a:xfrm>
            <a:off x="325246" y="1374079"/>
            <a:ext cx="5503050" cy="3949809"/>
          </a:xfrm>
          <a:prstGeom prst="rect">
            <a:avLst/>
          </a:prstGeom>
        </p:spPr>
      </p:pic>
      <p:pic>
        <p:nvPicPr>
          <p:cNvPr id="5" name="Picture 4"/>
          <p:cNvPicPr>
            <a:picLocks noChangeAspect="1"/>
          </p:cNvPicPr>
          <p:nvPr/>
        </p:nvPicPr>
        <p:blipFill rotWithShape="1">
          <a:blip r:embed="rId3"/>
          <a:srcRect l="741" t="24179" r="5371"/>
          <a:stretch/>
        </p:blipFill>
        <p:spPr>
          <a:xfrm>
            <a:off x="325246" y="5320579"/>
            <a:ext cx="5495692" cy="1154705"/>
          </a:xfrm>
          <a:prstGeom prst="rect">
            <a:avLst/>
          </a:prstGeom>
        </p:spPr>
      </p:pic>
      <p:pic>
        <p:nvPicPr>
          <p:cNvPr id="6" name="Picture 5"/>
          <p:cNvPicPr>
            <a:picLocks noChangeAspect="1"/>
          </p:cNvPicPr>
          <p:nvPr/>
        </p:nvPicPr>
        <p:blipFill>
          <a:blip r:embed="rId4"/>
          <a:stretch>
            <a:fillRect/>
          </a:stretch>
        </p:blipFill>
        <p:spPr>
          <a:xfrm>
            <a:off x="6177775" y="1374079"/>
            <a:ext cx="5588187" cy="4904057"/>
          </a:xfrm>
          <a:prstGeom prst="rect">
            <a:avLst/>
          </a:prstGeom>
        </p:spPr>
      </p:pic>
    </p:spTree>
    <p:extLst>
      <p:ext uri="{BB962C8B-B14F-4D97-AF65-F5344CB8AC3E}">
        <p14:creationId xmlns:p14="http://schemas.microsoft.com/office/powerpoint/2010/main" val="3415460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 Total Amount dynamically updated using:</a:t>
            </a:r>
            <a:endParaRPr lang="en-US" dirty="0"/>
          </a:p>
        </p:txBody>
      </p:sp>
      <p:pic>
        <p:nvPicPr>
          <p:cNvPr id="4" name="Content Placeholder 3"/>
          <p:cNvPicPr>
            <a:picLocks noGrp="1" noChangeAspect="1"/>
          </p:cNvPicPr>
          <p:nvPr>
            <p:ph idx="1"/>
          </p:nvPr>
        </p:nvPicPr>
        <p:blipFill>
          <a:blip r:embed="rId2"/>
          <a:stretch>
            <a:fillRect/>
          </a:stretch>
        </p:blipFill>
        <p:spPr>
          <a:xfrm>
            <a:off x="2977990" y="2934439"/>
            <a:ext cx="6236020" cy="2133710"/>
          </a:xfrm>
          <a:prstGeom prst="rect">
            <a:avLst/>
          </a:prstGeom>
        </p:spPr>
      </p:pic>
    </p:spTree>
    <p:extLst>
      <p:ext uri="{BB962C8B-B14F-4D97-AF65-F5344CB8AC3E}">
        <p14:creationId xmlns:p14="http://schemas.microsoft.com/office/powerpoint/2010/main" val="949823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started!</a:t>
            </a:r>
            <a:endParaRPr lang="en-US" dirty="0"/>
          </a:p>
        </p:txBody>
      </p:sp>
      <p:pic>
        <p:nvPicPr>
          <p:cNvPr id="5" name="Picture 4"/>
          <p:cNvPicPr>
            <a:picLocks noChangeAspect="1"/>
          </p:cNvPicPr>
          <p:nvPr/>
        </p:nvPicPr>
        <p:blipFill>
          <a:blip r:embed="rId2"/>
          <a:stretch>
            <a:fillRect/>
          </a:stretch>
        </p:blipFill>
        <p:spPr>
          <a:xfrm>
            <a:off x="176803" y="2225965"/>
            <a:ext cx="11838393" cy="3426690"/>
          </a:xfrm>
          <a:prstGeom prst="rect">
            <a:avLst/>
          </a:prstGeom>
        </p:spPr>
      </p:pic>
    </p:spTree>
    <p:extLst>
      <p:ext uri="{BB962C8B-B14F-4D97-AF65-F5344CB8AC3E}">
        <p14:creationId xmlns:p14="http://schemas.microsoft.com/office/powerpoint/2010/main" val="429860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083" y="699352"/>
            <a:ext cx="10515600" cy="4351338"/>
          </a:xfrm>
        </p:spPr>
        <p:txBody>
          <a:bodyPr>
            <a:normAutofit fontScale="25000" lnSpcReduction="20000"/>
          </a:bodyPr>
          <a:lstStyle/>
          <a:p>
            <a:r>
              <a:rPr lang="en-US" sz="7200" dirty="0" smtClean="0"/>
              <a:t>Lottie animations everywhere to enhance </a:t>
            </a:r>
            <a:r>
              <a:rPr lang="en-US" sz="7200" dirty="0" err="1" smtClean="0"/>
              <a:t>ui</a:t>
            </a:r>
            <a:endParaRPr lang="en-US" sz="7200" dirty="0" smtClean="0"/>
          </a:p>
          <a:p>
            <a:r>
              <a:rPr lang="en-US" sz="7200" dirty="0" smtClean="0"/>
              <a:t>Start with onboarding </a:t>
            </a:r>
            <a:r>
              <a:rPr lang="en-US" sz="7200" dirty="0" err="1" smtClean="0"/>
              <a:t>jav</a:t>
            </a:r>
            <a:r>
              <a:rPr lang="en-US" sz="7200" dirty="0" smtClean="0"/>
              <a:t> adapter say use saved </a:t>
            </a:r>
            <a:r>
              <a:rPr lang="en-US" sz="7200" dirty="0" err="1" smtClean="0"/>
              <a:t>pref</a:t>
            </a:r>
            <a:endParaRPr lang="en-US" sz="7200" dirty="0" smtClean="0"/>
          </a:p>
          <a:p>
            <a:r>
              <a:rPr lang="en-US" sz="7200" dirty="0" smtClean="0"/>
              <a:t>Home page multiple recycle </a:t>
            </a:r>
            <a:r>
              <a:rPr lang="en-US" sz="7200" dirty="0" err="1" smtClean="0"/>
              <a:t>rvews</a:t>
            </a:r>
            <a:r>
              <a:rPr lang="en-US" sz="7200" dirty="0" smtClean="0"/>
              <a:t> </a:t>
            </a:r>
            <a:r>
              <a:rPr lang="en-US" sz="7200" dirty="0" err="1" smtClean="0"/>
              <a:t>fo</a:t>
            </a:r>
            <a:r>
              <a:rPr lang="en-US" sz="7200" dirty="0" smtClean="0"/>
              <a:t> </a:t>
            </a:r>
            <a:r>
              <a:rPr lang="en-US" sz="7200" dirty="0" err="1" smtClean="0"/>
              <a:t>rbroader</a:t>
            </a:r>
            <a:r>
              <a:rPr lang="en-US" sz="7200" dirty="0" smtClean="0"/>
              <a:t> user </a:t>
            </a:r>
            <a:r>
              <a:rPr lang="en-US" sz="7200" dirty="0" err="1" smtClean="0"/>
              <a:t>otions</a:t>
            </a:r>
            <a:r>
              <a:rPr lang="en-US" sz="7200" dirty="0" smtClean="0"/>
              <a:t> along with </a:t>
            </a:r>
            <a:r>
              <a:rPr lang="en-US" sz="7200" dirty="0" err="1" smtClean="0"/>
              <a:t>serach</a:t>
            </a:r>
            <a:r>
              <a:rPr lang="en-US" sz="7200" dirty="0" smtClean="0"/>
              <a:t> bar</a:t>
            </a:r>
          </a:p>
          <a:p>
            <a:r>
              <a:rPr lang="en-US" sz="7200" dirty="0" err="1" smtClean="0"/>
              <a:t>clcik</a:t>
            </a:r>
            <a:r>
              <a:rPr lang="en-US" sz="7200" dirty="0" smtClean="0"/>
              <a:t> on </a:t>
            </a:r>
            <a:r>
              <a:rPr lang="en-US" sz="7200" dirty="0" err="1" smtClean="0"/>
              <a:t>catefories</a:t>
            </a:r>
            <a:r>
              <a:rPr lang="en-US" sz="7200" dirty="0" smtClean="0"/>
              <a:t> show all items in that category using filter where equal to one activity view all is used </a:t>
            </a:r>
            <a:r>
              <a:rPr lang="en-US" sz="7200" dirty="0" err="1" smtClean="0"/>
              <a:t>throught</a:t>
            </a:r>
            <a:r>
              <a:rPr lang="en-US" sz="7200" dirty="0" smtClean="0"/>
              <a:t> app for showcasing all items code reuse</a:t>
            </a:r>
          </a:p>
          <a:p>
            <a:r>
              <a:rPr lang="en-US" sz="7200" dirty="0" smtClean="0"/>
              <a:t>Show </a:t>
            </a:r>
            <a:r>
              <a:rPr lang="en-US" sz="7200" dirty="0" err="1" smtClean="0"/>
              <a:t>detiled</a:t>
            </a:r>
            <a:r>
              <a:rPr lang="en-US" sz="7200" dirty="0" smtClean="0"/>
              <a:t> </a:t>
            </a:r>
            <a:r>
              <a:rPr lang="en-US" sz="7200" dirty="0" err="1" smtClean="0"/>
              <a:t>actvty</a:t>
            </a:r>
            <a:r>
              <a:rPr lang="en-US" sz="7200" dirty="0" smtClean="0"/>
              <a:t> by click any item </a:t>
            </a:r>
            <a:r>
              <a:rPr lang="en-US" sz="7200" dirty="0" err="1" smtClean="0"/>
              <a:t>firther</a:t>
            </a:r>
            <a:r>
              <a:rPr lang="en-US" sz="7200" dirty="0" smtClean="0"/>
              <a:t> show </a:t>
            </a:r>
            <a:r>
              <a:rPr lang="en-US" sz="7200" dirty="0" err="1" smtClean="0"/>
              <a:t>quickcuisine</a:t>
            </a:r>
            <a:r>
              <a:rPr lang="en-US" sz="7200" dirty="0" smtClean="0"/>
              <a:t> </a:t>
            </a:r>
            <a:r>
              <a:rPr lang="en-US" sz="7200" dirty="0" err="1" smtClean="0"/>
              <a:t>rceommnded</a:t>
            </a:r>
            <a:r>
              <a:rPr lang="en-US" sz="7200" dirty="0" smtClean="0"/>
              <a:t> items </a:t>
            </a:r>
          </a:p>
          <a:p>
            <a:r>
              <a:rPr lang="en-US" sz="7200" dirty="0" smtClean="0"/>
              <a:t>Show side bar say why use it instead of </a:t>
            </a:r>
            <a:r>
              <a:rPr lang="en-US" sz="7200" dirty="0" err="1" smtClean="0"/>
              <a:t>bttom</a:t>
            </a:r>
            <a:r>
              <a:rPr lang="en-US" sz="7200" dirty="0" smtClean="0"/>
              <a:t> </a:t>
            </a:r>
            <a:r>
              <a:rPr lang="en-US" sz="7200" dirty="0" err="1" smtClean="0"/>
              <a:t>nav</a:t>
            </a:r>
            <a:endParaRPr lang="en-US" sz="7200" dirty="0" smtClean="0"/>
          </a:p>
          <a:p>
            <a:r>
              <a:rPr lang="en-US" sz="7200" dirty="0" smtClean="0"/>
              <a:t>Al </a:t>
            </a:r>
            <a:r>
              <a:rPr lang="en-US" sz="7200" dirty="0" err="1" smtClean="0"/>
              <a:t>feturse</a:t>
            </a:r>
            <a:r>
              <a:rPr lang="en-US" sz="7200" dirty="0" smtClean="0"/>
              <a:t> cart </a:t>
            </a:r>
            <a:r>
              <a:rPr lang="en-US" sz="7200" dirty="0" err="1" smtClean="0"/>
              <a:t>orer</a:t>
            </a:r>
            <a:r>
              <a:rPr lang="en-US" sz="7200" dirty="0" smtClean="0"/>
              <a:t> profile need user </a:t>
            </a:r>
            <a:r>
              <a:rPr lang="en-US" sz="7200" dirty="0" err="1" smtClean="0"/>
              <a:t>authntcn</a:t>
            </a:r>
            <a:r>
              <a:rPr lang="en-US" sz="7200" dirty="0" smtClean="0"/>
              <a:t> show support </a:t>
            </a:r>
            <a:r>
              <a:rPr lang="en-US" sz="7200" dirty="0" err="1" smtClean="0"/>
              <a:t>fragmnt</a:t>
            </a:r>
            <a:endParaRPr lang="en-US" sz="7200" dirty="0"/>
          </a:p>
          <a:p>
            <a:r>
              <a:rPr lang="en-US" sz="7200" dirty="0" err="1" smtClean="0"/>
              <a:t>Clcick</a:t>
            </a:r>
            <a:r>
              <a:rPr lang="en-US" sz="7200" dirty="0" smtClean="0"/>
              <a:t> on any page register login, forgot same time later cant come to </a:t>
            </a:r>
            <a:r>
              <a:rPr lang="en-US" sz="7200" dirty="0" err="1" smtClean="0"/>
              <a:t>tsi</a:t>
            </a:r>
            <a:r>
              <a:rPr lang="en-US" sz="7200" dirty="0" smtClean="0"/>
              <a:t> page show mail </a:t>
            </a:r>
            <a:r>
              <a:rPr lang="en-US" sz="7200" dirty="0" err="1" smtClean="0"/>
              <a:t>tehn</a:t>
            </a:r>
            <a:r>
              <a:rPr lang="en-US" sz="7200" dirty="0" smtClean="0"/>
              <a:t> continue.</a:t>
            </a:r>
          </a:p>
          <a:p>
            <a:r>
              <a:rPr lang="en-US" sz="7200" dirty="0" smtClean="0"/>
              <a:t>again</a:t>
            </a:r>
            <a:r>
              <a:rPr lang="en-US" sz="7200" dirty="0"/>
              <a:t> </a:t>
            </a:r>
            <a:r>
              <a:rPr lang="en-US" sz="7200" dirty="0" err="1" smtClean="0"/>
              <a:t>hoem</a:t>
            </a:r>
            <a:r>
              <a:rPr lang="en-US" sz="7200" dirty="0" smtClean="0"/>
              <a:t> page now </a:t>
            </a:r>
            <a:r>
              <a:rPr lang="en-US" sz="7200" dirty="0" err="1" smtClean="0"/>
              <a:t>Clcik</a:t>
            </a:r>
            <a:r>
              <a:rPr lang="en-US" sz="7200" dirty="0" smtClean="0"/>
              <a:t> </a:t>
            </a:r>
            <a:r>
              <a:rPr lang="en-US" sz="7200" dirty="0"/>
              <a:t>on </a:t>
            </a:r>
            <a:r>
              <a:rPr lang="en-US" sz="7200" dirty="0" smtClean="0"/>
              <a:t>popular </a:t>
            </a:r>
            <a:r>
              <a:rPr lang="en-US" sz="7200" dirty="0" err="1" smtClean="0"/>
              <a:t>detiled</a:t>
            </a:r>
            <a:r>
              <a:rPr lang="en-US" sz="7200" dirty="0" smtClean="0"/>
              <a:t> show  increase </a:t>
            </a:r>
            <a:r>
              <a:rPr lang="en-US" sz="7200" dirty="0" err="1" smtClean="0"/>
              <a:t>qty</a:t>
            </a:r>
            <a:r>
              <a:rPr lang="en-US" sz="7200" dirty="0" smtClean="0"/>
              <a:t> and add to cart go </a:t>
            </a:r>
            <a:r>
              <a:rPr lang="en-US" sz="7200" dirty="0" smtClean="0">
                <a:solidFill>
                  <a:srgbClr val="FF0000"/>
                </a:solidFill>
              </a:rPr>
              <a:t>back ( show </a:t>
            </a:r>
            <a:r>
              <a:rPr lang="en-US" sz="7200" dirty="0" err="1" smtClean="0">
                <a:solidFill>
                  <a:srgbClr val="FF0000"/>
                </a:solidFill>
              </a:rPr>
              <a:t>db</a:t>
            </a:r>
            <a:r>
              <a:rPr lang="en-US" sz="7200" dirty="0" smtClean="0">
                <a:solidFill>
                  <a:srgbClr val="FF0000"/>
                </a:solidFill>
              </a:rPr>
              <a:t> cart ne </a:t>
            </a:r>
            <a:r>
              <a:rPr lang="en-US" sz="7200" dirty="0" err="1" smtClean="0">
                <a:solidFill>
                  <a:srgbClr val="FF0000"/>
                </a:solidFill>
              </a:rPr>
              <a:t>witem</a:t>
            </a:r>
            <a:r>
              <a:rPr lang="en-US" sz="7200" dirty="0" smtClean="0">
                <a:solidFill>
                  <a:srgbClr val="FF0000"/>
                </a:solidFill>
              </a:rPr>
              <a:t> added </a:t>
            </a:r>
            <a:r>
              <a:rPr lang="en-US" sz="7200" dirty="0" err="1" smtClean="0">
                <a:solidFill>
                  <a:srgbClr val="FF0000"/>
                </a:solidFill>
              </a:rPr>
              <a:t>colllctn</a:t>
            </a:r>
            <a:r>
              <a:rPr lang="en-US" sz="7200" dirty="0" smtClean="0">
                <a:solidFill>
                  <a:srgbClr val="FF0000"/>
                </a:solidFill>
              </a:rPr>
              <a:t> path)</a:t>
            </a:r>
          </a:p>
          <a:p>
            <a:r>
              <a:rPr lang="en-US" sz="7200" dirty="0" smtClean="0"/>
              <a:t>Show </a:t>
            </a:r>
            <a:r>
              <a:rPr lang="en-US" sz="7200" dirty="0" err="1" smtClean="0"/>
              <a:t>restrt</a:t>
            </a:r>
            <a:r>
              <a:rPr lang="en-US" sz="7200" dirty="0" smtClean="0"/>
              <a:t> and </a:t>
            </a:r>
            <a:r>
              <a:rPr lang="en-US" sz="7200" dirty="0" err="1" smtClean="0"/>
              <a:t>ctegroy</a:t>
            </a:r>
            <a:r>
              <a:rPr lang="en-US" sz="7200" dirty="0" smtClean="0"/>
              <a:t> page now add any item directly to cart</a:t>
            </a:r>
          </a:p>
          <a:p>
            <a:r>
              <a:rPr lang="en-US" sz="7200" dirty="0" smtClean="0"/>
              <a:t>Show cart increase </a:t>
            </a:r>
            <a:r>
              <a:rPr lang="en-US" sz="7200" dirty="0" err="1" smtClean="0"/>
              <a:t>qty</a:t>
            </a:r>
            <a:r>
              <a:rPr lang="en-US" sz="7200" dirty="0" smtClean="0"/>
              <a:t> and checkout show </a:t>
            </a:r>
            <a:r>
              <a:rPr lang="en-US" sz="7200" dirty="0" err="1" smtClean="0"/>
              <a:t>vldtn</a:t>
            </a:r>
            <a:r>
              <a:rPr lang="en-US" sz="7200" dirty="0" smtClean="0"/>
              <a:t> </a:t>
            </a:r>
            <a:r>
              <a:rPr lang="en-US" sz="7200" dirty="0" err="1" smtClean="0"/>
              <a:t>fo</a:t>
            </a:r>
            <a:r>
              <a:rPr lang="en-US" sz="7200" dirty="0" smtClean="0"/>
              <a:t> </a:t>
            </a:r>
            <a:r>
              <a:rPr lang="en-US" sz="7200" dirty="0" err="1" smtClean="0"/>
              <a:t>rcheckout</a:t>
            </a:r>
            <a:endParaRPr lang="en-US" sz="7200" dirty="0" smtClean="0"/>
          </a:p>
          <a:p>
            <a:r>
              <a:rPr lang="en-US" sz="7200" dirty="0" smtClean="0"/>
              <a:t>Show order history </a:t>
            </a:r>
            <a:r>
              <a:rPr lang="en-US" sz="7200" dirty="0" err="1" smtClean="0"/>
              <a:t>pae</a:t>
            </a:r>
            <a:r>
              <a:rPr lang="en-US" sz="7200" dirty="0" smtClean="0"/>
              <a:t>, then profile change data close app and show updated </a:t>
            </a:r>
            <a:r>
              <a:rPr lang="en-US" sz="7200" dirty="0" err="1" smtClean="0"/>
              <a:t>chnge</a:t>
            </a:r>
            <a:r>
              <a:rPr lang="en-US" sz="7200" dirty="0" smtClean="0"/>
              <a:t> profile picture</a:t>
            </a:r>
          </a:p>
          <a:p>
            <a:r>
              <a:rPr lang="en-US" sz="7200" dirty="0" smtClean="0"/>
              <a:t>Logout</a:t>
            </a:r>
          </a:p>
          <a:p>
            <a:r>
              <a:rPr lang="en-US" sz="7200" dirty="0" smtClean="0"/>
              <a:t>Admin add new item  show in new products section. </a:t>
            </a:r>
            <a:r>
              <a:rPr lang="en-US" sz="7200" dirty="0" smtClean="0">
                <a:solidFill>
                  <a:srgbClr val="FF0000"/>
                </a:solidFill>
              </a:rPr>
              <a:t>( show in </a:t>
            </a:r>
            <a:r>
              <a:rPr lang="en-US" sz="7200" dirty="0" err="1" smtClean="0">
                <a:solidFill>
                  <a:srgbClr val="FF0000"/>
                </a:solidFill>
              </a:rPr>
              <a:t>db</a:t>
            </a:r>
            <a:r>
              <a:rPr lang="en-US" sz="7200" dirty="0" smtClean="0">
                <a:solidFill>
                  <a:srgbClr val="FF0000"/>
                </a:solidFill>
              </a:rPr>
              <a:t> </a:t>
            </a:r>
            <a:r>
              <a:rPr lang="en-US" sz="7200" dirty="0" err="1" smtClean="0">
                <a:solidFill>
                  <a:srgbClr val="FF0000"/>
                </a:solidFill>
              </a:rPr>
              <a:t>collctn</a:t>
            </a:r>
            <a:r>
              <a:rPr lang="en-US" sz="7200" dirty="0" smtClean="0">
                <a:solidFill>
                  <a:srgbClr val="FF0000"/>
                </a:solidFill>
              </a:rPr>
              <a:t> path new </a:t>
            </a:r>
            <a:r>
              <a:rPr lang="en-US" sz="7200" dirty="0" err="1" smtClean="0">
                <a:solidFill>
                  <a:srgbClr val="FF0000"/>
                </a:solidFill>
              </a:rPr>
              <a:t>ietm</a:t>
            </a:r>
            <a:r>
              <a:rPr lang="en-US" sz="7200" dirty="0" smtClean="0">
                <a:solidFill>
                  <a:srgbClr val="FF0000"/>
                </a:solidFill>
              </a:rPr>
              <a:t> added)</a:t>
            </a:r>
          </a:p>
          <a:p>
            <a:r>
              <a:rPr lang="en-US" sz="7200" dirty="0" err="1" smtClean="0"/>
              <a:t>Remve</a:t>
            </a:r>
            <a:r>
              <a:rPr lang="en-US" sz="7200" dirty="0" smtClean="0"/>
              <a:t> new added item.</a:t>
            </a:r>
          </a:p>
          <a:p>
            <a:r>
              <a:rPr lang="en-US" sz="7200" dirty="0" smtClean="0"/>
              <a:t>Logout of app</a:t>
            </a:r>
          </a:p>
          <a:p>
            <a:endParaRPr lang="en-US" dirty="0"/>
          </a:p>
        </p:txBody>
      </p:sp>
    </p:spTree>
    <p:extLst>
      <p:ext uri="{BB962C8B-B14F-4D97-AF65-F5344CB8AC3E}">
        <p14:creationId xmlns:p14="http://schemas.microsoft.com/office/powerpoint/2010/main" val="130467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App Data( </a:t>
            </a:r>
            <a:r>
              <a:rPr lang="en-US" sz="4000" dirty="0" err="1" smtClean="0"/>
              <a:t>product,cart</a:t>
            </a:r>
            <a:r>
              <a:rPr lang="en-US" sz="4000" dirty="0" smtClean="0"/>
              <a:t>, order) details are stored in </a:t>
            </a:r>
            <a:r>
              <a:rPr lang="en-US" sz="4000" dirty="0" err="1" smtClean="0"/>
              <a:t>firestore</a:t>
            </a:r>
            <a:r>
              <a:rPr lang="en-US" sz="4000" dirty="0" smtClean="0"/>
              <a:t>.</a:t>
            </a:r>
            <a:endParaRPr lang="en-US" sz="4000" dirty="0"/>
          </a:p>
        </p:txBody>
      </p:sp>
      <p:pic>
        <p:nvPicPr>
          <p:cNvPr id="4" name="Content Placeholder 3"/>
          <p:cNvPicPr>
            <a:picLocks noGrp="1" noChangeAspect="1"/>
          </p:cNvPicPr>
          <p:nvPr>
            <p:ph idx="1"/>
          </p:nvPr>
        </p:nvPicPr>
        <p:blipFill>
          <a:blip r:embed="rId2"/>
          <a:stretch>
            <a:fillRect/>
          </a:stretch>
        </p:blipFill>
        <p:spPr>
          <a:xfrm>
            <a:off x="838199" y="1542473"/>
            <a:ext cx="10615863" cy="4876800"/>
          </a:xfrm>
          <a:prstGeom prst="rect">
            <a:avLst/>
          </a:prstGeom>
        </p:spPr>
      </p:pic>
    </p:spTree>
    <p:extLst>
      <p:ext uri="{BB962C8B-B14F-4D97-AF65-F5344CB8AC3E}">
        <p14:creationId xmlns:p14="http://schemas.microsoft.com/office/powerpoint/2010/main" val="3017882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855" y="2064616"/>
            <a:ext cx="10515600" cy="1325563"/>
          </a:xfrm>
        </p:spPr>
        <p:txBody>
          <a:bodyPr>
            <a:noAutofit/>
          </a:bodyPr>
          <a:lstStyle/>
          <a:p>
            <a:r>
              <a:rPr lang="en-US" sz="3600" dirty="0" smtClean="0"/>
              <a:t/>
            </a:r>
            <a:br>
              <a:rPr lang="en-US" sz="3600" dirty="0" smtClean="0"/>
            </a:br>
            <a:r>
              <a:rPr lang="en-US" sz="3600" dirty="0" smtClean="0"/>
              <a:t/>
            </a:r>
            <a:br>
              <a:rPr lang="en-US" sz="3600" dirty="0" smtClean="0"/>
            </a:br>
            <a:r>
              <a:rPr lang="en-US" sz="3600" b="1" dirty="0"/>
              <a:t>User details are stored in </a:t>
            </a:r>
            <a:r>
              <a:rPr lang="en-US" sz="3600" b="1" dirty="0" err="1"/>
              <a:t>Realtime</a:t>
            </a:r>
            <a:r>
              <a:rPr lang="en-US" sz="3600" b="1" dirty="0"/>
              <a:t> Database</a:t>
            </a:r>
            <a:r>
              <a:rPr lang="en-US" sz="3600" dirty="0"/>
              <a:t> for real time updates while the </a:t>
            </a:r>
            <a:r>
              <a:rPr lang="en-US" sz="3600" b="1" dirty="0"/>
              <a:t>broader app data resides in </a:t>
            </a:r>
            <a:r>
              <a:rPr lang="en-US" sz="3600" b="1" dirty="0" err="1"/>
              <a:t>Firestore</a:t>
            </a:r>
            <a:r>
              <a:rPr lang="en-US" sz="3600" b="1" dirty="0"/>
              <a:t> </a:t>
            </a:r>
            <a:r>
              <a:rPr lang="en-US" sz="3600" dirty="0"/>
              <a:t>for scalability, flexible querying, and synchronized storage, effectively separating user and app data</a:t>
            </a:r>
            <a:r>
              <a:rPr lang="en-US" sz="3600" dirty="0" smtClean="0"/>
              <a:t>.</a:t>
            </a:r>
            <a:br>
              <a:rPr lang="en-US" sz="3600" dirty="0" smtClean="0"/>
            </a:br>
            <a:r>
              <a:rPr lang="en-US" sz="3600" dirty="0"/>
              <a:t/>
            </a:r>
            <a:br>
              <a:rPr lang="en-US" sz="3600" dirty="0"/>
            </a:br>
            <a:r>
              <a:rPr lang="en-US" sz="3600" dirty="0"/>
              <a:t>Users </a:t>
            </a:r>
            <a:r>
              <a:rPr lang="en-US" sz="3600" dirty="0" smtClean="0"/>
              <a:t>Account </a:t>
            </a:r>
            <a:r>
              <a:rPr lang="en-US" sz="3600" dirty="0"/>
              <a:t>is connected to his cart and orders using firebase </a:t>
            </a:r>
            <a:r>
              <a:rPr lang="en-US" sz="3600" dirty="0" err="1"/>
              <a:t>auth.getuserid</a:t>
            </a:r>
            <a:r>
              <a:rPr lang="en-US" sz="3600" dirty="0"/>
              <a:t>() method.</a:t>
            </a:r>
          </a:p>
        </p:txBody>
      </p:sp>
    </p:spTree>
    <p:extLst>
      <p:ext uri="{BB962C8B-B14F-4D97-AF65-F5344CB8AC3E}">
        <p14:creationId xmlns:p14="http://schemas.microsoft.com/office/powerpoint/2010/main" val="55168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l"/>
            <a:r>
              <a:rPr lang="en-US" sz="4800" b="1" dirty="0" smtClean="0"/>
              <a:t>Data Base includes: </a:t>
            </a:r>
            <a:br>
              <a:rPr lang="en-US" sz="4800" b="1" dirty="0" smtClean="0"/>
            </a:br>
            <a:r>
              <a:rPr lang="en-US" sz="4800" b="1" dirty="0" smtClean="0"/>
              <a:t>FETCH,ADD, REMOVE, UPDATE AND DELETE OPERATIONS</a:t>
            </a:r>
            <a:endParaRPr lang="en-US" sz="4800" b="1" dirty="0"/>
          </a:p>
        </p:txBody>
      </p:sp>
      <p:sp>
        <p:nvSpPr>
          <p:cNvPr id="5" name="Subtitle 4"/>
          <p:cNvSpPr>
            <a:spLocks noGrp="1"/>
          </p:cNvSpPr>
          <p:nvPr>
            <p:ph type="subTitle" idx="1"/>
          </p:nvPr>
        </p:nvSpPr>
        <p:spPr/>
        <p:txBody>
          <a:bodyPr/>
          <a:lstStyle/>
          <a:p>
            <a:pPr marL="342900" indent="-342900" algn="l">
              <a:buFont typeface="Arial" panose="020B0604020202020204" pitchFamily="34" charset="0"/>
              <a:buChar char="•"/>
            </a:pPr>
            <a:r>
              <a:rPr lang="en-US" dirty="0" smtClean="0"/>
              <a:t>PROFILE: FETCH AND UPDATE OPERATIONS</a:t>
            </a:r>
          </a:p>
          <a:p>
            <a:pPr marL="342900" indent="-342900" algn="l">
              <a:buFont typeface="Arial" panose="020B0604020202020204" pitchFamily="34" charset="0"/>
              <a:buChar char="•"/>
            </a:pPr>
            <a:r>
              <a:rPr lang="en-US" dirty="0" smtClean="0"/>
              <a:t>CART: FETCH, UPDATE, DELETE </a:t>
            </a:r>
            <a:r>
              <a:rPr lang="en-US" dirty="0"/>
              <a:t>OPERATIONS</a:t>
            </a:r>
            <a:endParaRPr lang="en-US" dirty="0" smtClean="0"/>
          </a:p>
          <a:p>
            <a:pPr marL="342900" indent="-342900" algn="l">
              <a:buFont typeface="Arial" panose="020B0604020202020204" pitchFamily="34" charset="0"/>
              <a:buChar char="•"/>
            </a:pPr>
            <a:r>
              <a:rPr lang="en-US" dirty="0" smtClean="0"/>
              <a:t>ADMIN: ADD,DELETE </a:t>
            </a:r>
            <a:r>
              <a:rPr lang="en-US" dirty="0"/>
              <a:t>OPERATIONS</a:t>
            </a:r>
          </a:p>
        </p:txBody>
      </p:sp>
    </p:spTree>
    <p:extLst>
      <p:ext uri="{BB962C8B-B14F-4D97-AF65-F5344CB8AC3E}">
        <p14:creationId xmlns:p14="http://schemas.microsoft.com/office/powerpoint/2010/main" val="261483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4" y="2369416"/>
            <a:ext cx="9331035" cy="1325563"/>
          </a:xfrm>
        </p:spPr>
        <p:txBody>
          <a:bodyPr>
            <a:normAutofit fontScale="90000"/>
          </a:bodyPr>
          <a:lstStyle/>
          <a:p>
            <a:r>
              <a:rPr lang="en-US" sz="6000" b="1" dirty="0" smtClean="0"/>
              <a:t>Going Above and Beyond</a:t>
            </a:r>
            <a:r>
              <a:rPr lang="en-US" dirty="0" smtClean="0"/>
              <a:t/>
            </a:r>
            <a:br>
              <a:rPr lang="en-US" dirty="0" smtClean="0"/>
            </a:br>
            <a:endParaRPr lang="en-US" dirty="0"/>
          </a:p>
        </p:txBody>
      </p:sp>
    </p:spTree>
    <p:extLst>
      <p:ext uri="{BB962C8B-B14F-4D97-AF65-F5344CB8AC3E}">
        <p14:creationId xmlns:p14="http://schemas.microsoft.com/office/powerpoint/2010/main" val="283128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4" y="2369416"/>
            <a:ext cx="9331035" cy="1325563"/>
          </a:xfrm>
        </p:spPr>
        <p:txBody>
          <a:bodyPr>
            <a:normAutofit fontScale="90000"/>
          </a:bodyPr>
          <a:lstStyle/>
          <a:p>
            <a:r>
              <a:rPr lang="en-US" sz="6000" b="1" dirty="0" smtClean="0"/>
              <a:t>Going Above and Beyond</a:t>
            </a:r>
            <a:r>
              <a:rPr lang="en-US" dirty="0" smtClean="0"/>
              <a:t/>
            </a:r>
            <a:br>
              <a:rPr lang="en-US" dirty="0" smtClean="0"/>
            </a:br>
            <a:endParaRPr lang="en-US" dirty="0"/>
          </a:p>
        </p:txBody>
      </p:sp>
    </p:spTree>
    <p:extLst>
      <p:ext uri="{BB962C8B-B14F-4D97-AF65-F5344CB8AC3E}">
        <p14:creationId xmlns:p14="http://schemas.microsoft.com/office/powerpoint/2010/main" val="248758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018" y="439015"/>
            <a:ext cx="11369962" cy="1325563"/>
          </a:xfrm>
        </p:spPr>
        <p:txBody>
          <a:bodyPr/>
          <a:lstStyle/>
          <a:p>
            <a:r>
              <a:rPr lang="en-US" dirty="0" err="1" smtClean="0"/>
              <a:t>QuickCuisine</a:t>
            </a:r>
            <a:r>
              <a:rPr lang="en-US" dirty="0" smtClean="0"/>
              <a:t> Chat bot developed using </a:t>
            </a:r>
            <a:r>
              <a:rPr lang="en-US" dirty="0" err="1" smtClean="0"/>
              <a:t>Brainshop</a:t>
            </a:r>
            <a:endParaRPr lang="en-US" dirty="0"/>
          </a:p>
        </p:txBody>
      </p:sp>
      <p:pic>
        <p:nvPicPr>
          <p:cNvPr id="4" name="Content Placeholder 3"/>
          <p:cNvPicPr>
            <a:picLocks noGrp="1"/>
          </p:cNvPicPr>
          <p:nvPr>
            <p:ph idx="1"/>
          </p:nvPr>
        </p:nvPicPr>
        <p:blipFill>
          <a:blip r:embed="rId2"/>
          <a:stretch>
            <a:fillRect/>
          </a:stretch>
        </p:blipFill>
        <p:spPr>
          <a:xfrm>
            <a:off x="838200" y="1542473"/>
            <a:ext cx="10515599" cy="4634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311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Run and show it works but under dev</a:t>
            </a:r>
            <a:endParaRPr lang="en-US" dirty="0">
              <a:solidFill>
                <a:srgbClr val="FF0000"/>
              </a:solidFill>
            </a:endParaRPr>
          </a:p>
        </p:txBody>
      </p:sp>
      <p:sp>
        <p:nvSpPr>
          <p:cNvPr id="7" name="Content Placeholder 6"/>
          <p:cNvSpPr>
            <a:spLocks noGrp="1"/>
          </p:cNvSpPr>
          <p:nvPr>
            <p:ph idx="1"/>
          </p:nvPr>
        </p:nvSpPr>
        <p:spPr/>
        <p:txBody>
          <a:bodyPr/>
          <a:lstStyle/>
          <a:p>
            <a:endParaRPr lang="en-US" dirty="0"/>
          </a:p>
        </p:txBody>
      </p:sp>
    </p:spTree>
    <p:extLst>
      <p:ext uri="{BB962C8B-B14F-4D97-AF65-F5344CB8AC3E}">
        <p14:creationId xmlns:p14="http://schemas.microsoft.com/office/powerpoint/2010/main" val="39219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1623</TotalTime>
  <Words>343</Words>
  <Application>Microsoft Office PowerPoint</Application>
  <PresentationFormat>Widescreen</PresentationFormat>
  <Paragraphs>44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All User data is stored in RealTime database</vt:lpstr>
      <vt:lpstr>App Data( product,cart, order) details are stored in firestore.</vt:lpstr>
      <vt:lpstr>  User details are stored in Realtime Database for real time updates while the broader app data resides in Firestore for scalability, flexible querying, and synchronized storage, effectively separating user and app data.  Users Account is connected to his cart and orders using firebase auth.getuserid() method.</vt:lpstr>
      <vt:lpstr>Data Base includes:  FETCH,ADD, REMOVE, UPDATE AND DELETE OPERATIONS</vt:lpstr>
      <vt:lpstr>Going Above and Beyond </vt:lpstr>
      <vt:lpstr>Going Above and Beyond </vt:lpstr>
      <vt:lpstr>QuickCuisine Chat bot developed using Brainshop</vt:lpstr>
      <vt:lpstr>Run and show it works but under dev</vt:lpstr>
      <vt:lpstr>ADMIN PANEL  Restaurant Owners can: Add new products  or Delete existing products.</vt:lpstr>
      <vt:lpstr>All Images are saved in firestore, and can dynamically be added( profile photo, new product image)</vt:lpstr>
      <vt:lpstr>Restaurant and Categories  </vt:lpstr>
      <vt:lpstr>New Products and Support page  </vt:lpstr>
      <vt:lpstr>Side panel  To showcase all functionalities.</vt:lpstr>
      <vt:lpstr>SignUp validations used</vt:lpstr>
      <vt:lpstr>Recycler View Setup</vt:lpstr>
      <vt:lpstr>Recycler View Adapter</vt:lpstr>
      <vt:lpstr>Recycler View Model</vt:lpstr>
      <vt:lpstr>Recycler View Item</vt:lpstr>
      <vt:lpstr>Search Bar    ( Available in 2 places :home and Restaurants Page).   -User can browse through collection of items available in app     in home page. -In Restaurants page user can search for specifc items.</vt:lpstr>
      <vt:lpstr>Search Bar</vt:lpstr>
      <vt:lpstr>Cart Total Amount dynamically updated using:</vt:lpstr>
      <vt:lpstr>Lets get started!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22</cp:revision>
  <dcterms:created xsi:type="dcterms:W3CDTF">2024-01-16T13:02:15Z</dcterms:created>
  <dcterms:modified xsi:type="dcterms:W3CDTF">2024-01-18T02:53:24Z</dcterms:modified>
</cp:coreProperties>
</file>