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Playfair Displ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Italic.fntdata"/><Relationship Id="rId10" Type="http://schemas.openxmlformats.org/officeDocument/2006/relationships/font" Target="fonts/PlayfairDispl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layfairDispl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8" y="2235350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1000"/>
              </a:spcBef>
              <a:buSzPct val="100000"/>
              <a:defRPr sz="4800"/>
            </a:lvl1pPr>
            <a:lvl2pPr lvl="1">
              <a:spcBef>
                <a:spcPts val="1000"/>
              </a:spcBef>
              <a:buSzPct val="100000"/>
              <a:defRPr sz="4800"/>
            </a:lvl2pPr>
            <a:lvl3pPr lvl="2">
              <a:spcBef>
                <a:spcPts val="1000"/>
              </a:spcBef>
              <a:buSzPct val="100000"/>
              <a:defRPr sz="4800"/>
            </a:lvl3pPr>
            <a:lvl4pPr lvl="3">
              <a:spcBef>
                <a:spcPts val="1000"/>
              </a:spcBef>
              <a:buSzPct val="100000"/>
              <a:defRPr sz="4800"/>
            </a:lvl4pPr>
            <a:lvl5pPr lvl="4">
              <a:spcBef>
                <a:spcPts val="1000"/>
              </a:spcBef>
              <a:buSzPct val="100000"/>
              <a:defRPr sz="4800"/>
            </a:lvl5pPr>
            <a:lvl6pPr lvl="5">
              <a:spcBef>
                <a:spcPts val="1000"/>
              </a:spcBef>
              <a:buSzPct val="100000"/>
              <a:defRPr sz="4800"/>
            </a:lvl6pPr>
            <a:lvl7pPr lvl="6">
              <a:spcBef>
                <a:spcPts val="1000"/>
              </a:spcBef>
              <a:buSzPct val="100000"/>
              <a:defRPr sz="4800"/>
            </a:lvl7pPr>
            <a:lvl8pPr lvl="7">
              <a:spcBef>
                <a:spcPts val="1000"/>
              </a:spcBef>
              <a:buSzPct val="100000"/>
              <a:defRPr sz="4800"/>
            </a:lvl8pPr>
            <a:lvl9pPr lvl="8">
              <a:spcBef>
                <a:spcPts val="100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586725" y="1353787"/>
            <a:ext cx="79707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7"/>
            <a:ext cx="79707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4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4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3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HR Analytics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Magnets - Thuan Tran &amp; Chayse Summers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Principal Component Analysis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6-03 at 11.08.42 AM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274" y="1203975"/>
            <a:ext cx="4147024" cy="3364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25 at 5.18.32 PM.png"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03975"/>
            <a:ext cx="4374161" cy="33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Classification Results 					</a:t>
            </a:r>
            <a:r>
              <a:rPr lang="en"/>
              <a:t>MAGIC!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Bayes: 59% before PCA, 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78% after PCA, 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85% with Ur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KNN: 67% before PCA,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 86% after PCA, </a:t>
            </a:r>
          </a:p>
          <a:p>
            <a:pPr lvl="0" algn="r">
              <a:spcBef>
                <a:spcPts val="0"/>
              </a:spcBef>
              <a:buNone/>
            </a:pPr>
            <a:r>
              <a:rPr lang="en"/>
              <a:t>93% with Ur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348006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-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