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4" r:id="rId6"/>
    <p:sldId id="257" r:id="rId7"/>
    <p:sldId id="262" r:id="rId8"/>
    <p:sldId id="273" r:id="rId9"/>
    <p:sldId id="263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5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8E22-61A7-477A-8F27-67C0EE59B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01498-023C-4D28-855E-B664252EC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3C938-36A4-481A-93EC-A8E19240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6E414-7B61-40B3-8DD4-EE313141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8F225-0745-4A12-9484-BCC51D4A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0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0EB6-FCAC-4613-B1AB-8DEA1118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5B4D4-4BF8-40E2-8066-5A95E4890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2BA4-BD11-4C09-A0BB-04ACD858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4D1ED-AFDF-4E12-8F75-91CBC499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BA828-D1D8-4027-A098-7621B9FC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0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F3DAB-6EB5-4D7B-A762-FA849FBAC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A080F-6202-48C2-B12D-241F2A029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DB84-2EF4-4851-A0BF-41F8BE41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76111-8F09-439F-B13D-141C7127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288CC-0EF6-42DF-972E-5F942DFB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A6C4-6C43-4F5C-9999-62FAEA81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9E88-41B4-42FC-8AB3-8D4C0AD5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2CEFA-43D5-4E4D-8459-CDA9D8F1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97117-700A-48DC-A062-768998B3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8F289-33AA-4453-A8E0-DDA00A4A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5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D6F6-A500-438E-83EE-A8FB17D1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1CF3B-1871-4F41-B6E1-7773618E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FA181-3027-4CA1-96E5-F24B4F07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EDD35-6513-44BF-95D0-4280CC10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3C913-841B-493D-BB80-67C3F96B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0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E10B-8E7B-450A-A23D-98D55233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F058-5815-488F-8BAB-CE1E38019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DD5CD-72BF-49EA-815C-FFB0D999D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FE128-09AA-426C-BD8B-C9761084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6ED56-37AF-41C4-92EB-1BC2B6AD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40CDD-208E-4A5E-B0D8-394FC094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0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BAE3-2B6E-46F5-8046-3604C6217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5BBB3-F50C-4318-839D-A6DA5EE6A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B1FCF-821E-4650-88B6-19E102519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C39A6-1A86-411B-93CF-021ADBC80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F0504-2395-4C3E-A684-D6605FDD8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9FBAD-DB1D-4EF6-A18D-419A171B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6D3E9-9995-4CB2-99B5-4371EE09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0285F-C5F3-4BFB-895F-A89F3B6F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4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BB39-3745-4850-B20B-DCBE9C71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923CC-C326-4382-B726-48B63242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7BF59-C329-4F07-923D-46232382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BA709-E44C-44CC-8168-8555FA78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6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2EA8-6D32-4E68-89CB-0C75682C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FABED-3F07-45F0-BBF7-15EFBF7A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ED862-7EA7-4F6A-9D26-12CDCA96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AC29-CC7F-4457-88AD-3290D6C8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96C0B-D3CC-47C8-9D27-96EB2FFA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BC69B-CAE8-4024-807C-CBE47EE15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F6558-FFF1-499A-AE9C-AC02F2C0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27C38-AC11-4B51-A03D-78DEBFDC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288D-25D6-4415-A534-B138B276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6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914C-84EB-48E3-96D7-14D533E5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6D2F5-1B32-4A3F-A3F4-0B5591338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966F9-AB5D-4015-9DF0-9D79EF26C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B5AAF-40B9-4530-9B0C-34FC97D5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1CDF7-4006-46F4-A10D-E64F4350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12EC0-CA59-4463-81C4-64ADDD96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6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CCC8B-B890-4664-9E39-CC7B486F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EFF16-8CF2-4946-A69A-76A593ECA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7B4EB-0039-42E9-966F-F47DFDAEA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1269-E893-4563-BABE-113FB4684A9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2653A-9D46-4045-9837-6BD36E47A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9B004-EB82-427B-9C59-D47E4F17A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9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7BB3-0B85-4022-9BFC-1DF5E5DE3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of the Arbitration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B7C11-D01D-475D-B207-2E9F90A68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By,</a:t>
            </a:r>
          </a:p>
          <a:p>
            <a:r>
              <a:rPr lang="en-US" dirty="0"/>
              <a:t>Alex Riles</a:t>
            </a:r>
          </a:p>
          <a:p>
            <a:r>
              <a:rPr lang="en-US" dirty="0"/>
              <a:t>Advised by,</a:t>
            </a:r>
          </a:p>
          <a:p>
            <a:r>
              <a:rPr lang="en-US" dirty="0"/>
              <a:t>Dr. Tisha Hooks</a:t>
            </a:r>
          </a:p>
        </p:txBody>
      </p:sp>
    </p:spTree>
    <p:extLst>
      <p:ext uri="{BB962C8B-B14F-4D97-AF65-F5344CB8AC3E}">
        <p14:creationId xmlns:p14="http://schemas.microsoft.com/office/powerpoint/2010/main" val="757718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AB53-0F91-49FC-9B97-E06B8FD1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Transformations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837202-260E-4335-8109-6FB1B4F98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for Neural Network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B7F8EA-C865-410A-994A-21E7B56C6A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Position Players Data</a:t>
            </a:r>
          </a:p>
          <a:p>
            <a:pPr lvl="1"/>
            <a:r>
              <a:rPr lang="en-US" dirty="0"/>
              <a:t>LN (Player Amount)</a:t>
            </a:r>
          </a:p>
          <a:p>
            <a:pPr lvl="1"/>
            <a:r>
              <a:rPr lang="en-US" dirty="0"/>
              <a:t>Team Amount^(-1/10)</a:t>
            </a:r>
          </a:p>
          <a:p>
            <a:pPr lvl="1"/>
            <a:r>
              <a:rPr lang="en-US" dirty="0"/>
              <a:t>LN (Midpoint)</a:t>
            </a:r>
          </a:p>
          <a:p>
            <a:pPr lvl="1"/>
            <a:r>
              <a:rPr lang="en-US" dirty="0"/>
              <a:t>AVG ^ (9/10)</a:t>
            </a:r>
          </a:p>
          <a:p>
            <a:pPr lvl="1"/>
            <a:r>
              <a:rPr lang="en-US" dirty="0"/>
              <a:t>OPS+ ^ (9/10)</a:t>
            </a:r>
          </a:p>
          <a:p>
            <a:pPr lvl="1"/>
            <a:r>
              <a:rPr lang="en-US" dirty="0"/>
              <a:t>RC ^ (3/10)</a:t>
            </a:r>
          </a:p>
          <a:p>
            <a:pPr lvl="1"/>
            <a:r>
              <a:rPr lang="en-US" dirty="0"/>
              <a:t>RBI ^ (2/5)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DA3BE-FA14-44F4-8390-D0AFC20E3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8C293D9-BF29-4239-B2AB-412623501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21117"/>
            <a:ext cx="5183188" cy="3684588"/>
          </a:xfrm>
        </p:spPr>
        <p:txBody>
          <a:bodyPr/>
          <a:lstStyle/>
          <a:p>
            <a:r>
              <a:rPr lang="en-US" dirty="0"/>
              <a:t>Pitching Data</a:t>
            </a:r>
          </a:p>
          <a:p>
            <a:pPr lvl="1"/>
            <a:r>
              <a:rPr lang="en-US" dirty="0"/>
              <a:t>Player Amount ^ (1/10)</a:t>
            </a:r>
          </a:p>
          <a:p>
            <a:pPr lvl="1"/>
            <a:r>
              <a:rPr lang="en-US" dirty="0"/>
              <a:t>Team Amount ^ (3/10)</a:t>
            </a:r>
          </a:p>
          <a:p>
            <a:pPr lvl="1"/>
            <a:r>
              <a:rPr lang="en-US" dirty="0"/>
              <a:t>Midpoint ^ (1/5)</a:t>
            </a:r>
          </a:p>
          <a:p>
            <a:pPr lvl="1"/>
            <a:r>
              <a:rPr lang="en-US" dirty="0"/>
              <a:t>IP ^ (1/10)</a:t>
            </a:r>
          </a:p>
          <a:p>
            <a:pPr lvl="1"/>
            <a:r>
              <a:rPr lang="en-US" dirty="0"/>
              <a:t>SO ^ (1/5)</a:t>
            </a:r>
          </a:p>
          <a:p>
            <a:pPr lvl="1"/>
            <a:r>
              <a:rPr lang="en-US" dirty="0"/>
              <a:t>WHIP ^ (3/10)</a:t>
            </a:r>
          </a:p>
          <a:p>
            <a:pPr lvl="1"/>
            <a:r>
              <a:rPr lang="en-US" dirty="0"/>
              <a:t>FIP ^ (4/5)</a:t>
            </a:r>
          </a:p>
        </p:txBody>
      </p:sp>
    </p:spTree>
    <p:extLst>
      <p:ext uri="{BB962C8B-B14F-4D97-AF65-F5344CB8AC3E}">
        <p14:creationId xmlns:p14="http://schemas.microsoft.com/office/powerpoint/2010/main" val="363487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89FD-175E-421F-B563-61FD0201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A31B6-2289-4B02-858F-97DEFBA3F1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316427-0EE9-4647-AA5C-58E949389C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4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435E-3AC9-4B3D-AEFE-B6F1A20A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Random Forests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9724C-94FA-45D2-8D47-D3ED3E48D1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1B0BD-BA59-4D89-8A8B-975EB78EDC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5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6226-D6D9-447C-B867-81314991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Other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73CF-73A5-408B-BD6F-2C4013EBA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4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170A-63F1-44B1-A574-935CF8E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ED87-76ED-4D3F-840C-2C69044F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Monte Carlo </a:t>
            </a:r>
          </a:p>
          <a:p>
            <a:pPr lvl="1"/>
            <a:r>
              <a:rPr lang="en-US" dirty="0"/>
              <a:t>Split-sample</a:t>
            </a:r>
          </a:p>
        </p:txBody>
      </p:sp>
    </p:spTree>
    <p:extLst>
      <p:ext uri="{BB962C8B-B14F-4D97-AF65-F5344CB8AC3E}">
        <p14:creationId xmlns:p14="http://schemas.microsoft.com/office/powerpoint/2010/main" val="2422455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CA54-4090-411D-9725-68125041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6B042-4822-4797-B722-A5900222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1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8FF4-5557-49AD-9B42-53D49AC7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BD7B-68F9-40C6-AA82-DC4D65F2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01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F008-1E83-4026-A7B8-A780C263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D4BF-623B-41CF-B04A-12D1D356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r>
              <a:rPr lang="en-US" dirty="0"/>
              <a:t>Statistics </a:t>
            </a:r>
          </a:p>
          <a:p>
            <a:r>
              <a:rPr lang="en-US" dirty="0"/>
              <a:t>Future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7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4B60-FBB0-4E18-BD24-7A9B2A3F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88B16-12DB-492A-9CA6-1F623AC95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8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28CA-89FE-4209-BAA6-EE15B563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89" y="26110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4585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CDFB-553B-4D89-BE8D-97ACBEB1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5863-CFA2-4139-B3DC-FFE4738F9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Best Result</a:t>
            </a:r>
          </a:p>
          <a:p>
            <a:pPr lvl="1"/>
            <a:endParaRPr lang="en-US" sz="3600" dirty="0"/>
          </a:p>
          <a:p>
            <a:r>
              <a:rPr lang="en-US" sz="4000" dirty="0"/>
              <a:t>Statistics</a:t>
            </a:r>
          </a:p>
          <a:p>
            <a:pPr lvl="1"/>
            <a:r>
              <a:rPr lang="en-US" sz="3600" dirty="0"/>
              <a:t>WAR</a:t>
            </a:r>
          </a:p>
          <a:p>
            <a:pPr lvl="1"/>
            <a:r>
              <a:rPr lang="en-US" sz="3600" dirty="0"/>
              <a:t>FIP</a:t>
            </a:r>
          </a:p>
          <a:p>
            <a:pPr lvl="1"/>
            <a:r>
              <a:rPr lang="en-US" sz="3600" dirty="0"/>
              <a:t>OPS+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5309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576F-B00A-485E-9B63-54AD3553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CBA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06BE-3806-4C1B-84AA-84612B061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What is CBA?</a:t>
            </a:r>
          </a:p>
          <a:p>
            <a:pPr lvl="1"/>
            <a:r>
              <a:rPr lang="en-US" sz="3200" dirty="0"/>
              <a:t>Collective Bargain Agreement</a:t>
            </a:r>
          </a:p>
          <a:p>
            <a:r>
              <a:rPr lang="en-US" sz="3600" dirty="0"/>
              <a:t>Contains</a:t>
            </a:r>
          </a:p>
          <a:p>
            <a:pPr lvl="1"/>
            <a:r>
              <a:rPr lang="en-US" sz="3200" dirty="0"/>
              <a:t>Season Length</a:t>
            </a:r>
          </a:p>
          <a:p>
            <a:pPr lvl="1"/>
            <a:r>
              <a:rPr lang="en-US" sz="3200" dirty="0"/>
              <a:t>Minimum Salary</a:t>
            </a:r>
          </a:p>
          <a:p>
            <a:pPr lvl="1"/>
            <a:r>
              <a:rPr lang="en-US" sz="3200" dirty="0"/>
              <a:t>Revenue-sharing</a:t>
            </a:r>
          </a:p>
          <a:p>
            <a:pPr lvl="1"/>
            <a:r>
              <a:rPr lang="en-US" sz="3200" dirty="0"/>
              <a:t>Luxury Tax</a:t>
            </a:r>
          </a:p>
          <a:p>
            <a:pPr lvl="1"/>
            <a:r>
              <a:rPr lang="en-US" sz="3200" dirty="0"/>
              <a:t>Draft picks</a:t>
            </a:r>
          </a:p>
          <a:p>
            <a:pPr lvl="1"/>
            <a:r>
              <a:rPr lang="en-US" sz="3200" dirty="0" err="1"/>
              <a:t>Abritration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992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DDB6-1E63-4ED2-AE05-60FC9398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Arbitration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FDAF-7E14-447F-B6A3-A764526C9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Started in 1973</a:t>
            </a:r>
          </a:p>
          <a:p>
            <a:r>
              <a:rPr lang="en-US" sz="3600" dirty="0"/>
              <a:t>Reasons why it exists </a:t>
            </a:r>
          </a:p>
          <a:p>
            <a:pPr lvl="1"/>
            <a:r>
              <a:rPr lang="en-US" sz="3200" dirty="0"/>
              <a:t>Reserve rule in 1879</a:t>
            </a:r>
          </a:p>
          <a:p>
            <a:pPr lvl="2"/>
            <a:r>
              <a:rPr lang="en-US" sz="2800" dirty="0"/>
              <a:t>3 Supreme Court</a:t>
            </a:r>
          </a:p>
          <a:p>
            <a:pPr lvl="1"/>
            <a:r>
              <a:rPr lang="en-US" sz="3200" dirty="0"/>
              <a:t>To prevent prolonged disputes</a:t>
            </a:r>
          </a:p>
          <a:p>
            <a:pPr lvl="1"/>
            <a:r>
              <a:rPr lang="en-US" sz="3200" dirty="0"/>
              <a:t>Avoids holdouts</a:t>
            </a:r>
          </a:p>
          <a:p>
            <a:r>
              <a:rPr lang="en-US" sz="3600" dirty="0"/>
              <a:t>Players and Teams can settle on their own</a:t>
            </a:r>
          </a:p>
          <a:p>
            <a:r>
              <a:rPr lang="en-US" sz="3600" dirty="0"/>
              <a:t>Settlement only last one year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362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355F-E4BB-4DF2-8370-3B9F608E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Example of Arbitration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59A5-D49E-4F41-970D-37DB5CEE0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Player</a:t>
            </a:r>
          </a:p>
          <a:p>
            <a:pPr lvl="1"/>
            <a:r>
              <a:rPr lang="en-US" dirty="0"/>
              <a:t>Bob Ross</a:t>
            </a:r>
          </a:p>
          <a:p>
            <a:r>
              <a:rPr lang="en-US" dirty="0"/>
              <a:t>Player Amount</a:t>
            </a:r>
          </a:p>
          <a:p>
            <a:pPr lvl="1"/>
            <a:r>
              <a:rPr lang="en-US" dirty="0"/>
              <a:t>$5 Million</a:t>
            </a:r>
          </a:p>
          <a:p>
            <a:r>
              <a:rPr lang="en-US" dirty="0"/>
              <a:t>Team Amount</a:t>
            </a:r>
          </a:p>
          <a:p>
            <a:pPr lvl="1"/>
            <a:r>
              <a:rPr lang="en-US" dirty="0"/>
              <a:t>$3 Million</a:t>
            </a:r>
          </a:p>
          <a:p>
            <a:r>
              <a:rPr lang="en-US" dirty="0"/>
              <a:t>Midpoint</a:t>
            </a:r>
          </a:p>
          <a:p>
            <a:pPr lvl="1"/>
            <a:r>
              <a:rPr lang="en-US" dirty="0"/>
              <a:t>$4 Million</a:t>
            </a:r>
          </a:p>
          <a:p>
            <a:r>
              <a:rPr lang="en-US" dirty="0"/>
              <a:t>Settled Amount</a:t>
            </a:r>
          </a:p>
          <a:p>
            <a:pPr lvl="1"/>
            <a:r>
              <a:rPr lang="en-US" dirty="0"/>
              <a:t>$4.25 Million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Image result for bob ross headshot">
            <a:extLst>
              <a:ext uri="{FF2B5EF4-FFF2-40B4-BE49-F238E27FC236}">
                <a16:creationId xmlns:a16="http://schemas.microsoft.com/office/drawing/2014/main" id="{396D4907-3538-40AB-AB19-3170E4105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002" y="1825625"/>
            <a:ext cx="3830798" cy="383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11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081B-8B0D-4D3B-95A0-B0377ED8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228E-640A-4CF0-9D74-ED3359F6B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Lahman’s</a:t>
            </a:r>
            <a:r>
              <a:rPr lang="en-US" sz="4000" dirty="0"/>
              <a:t> Baseball Database</a:t>
            </a:r>
          </a:p>
          <a:p>
            <a:pPr lvl="1"/>
            <a:r>
              <a:rPr lang="en-US" sz="3600" dirty="0"/>
              <a:t>Basic statistics </a:t>
            </a:r>
          </a:p>
          <a:p>
            <a:r>
              <a:rPr lang="en-US" sz="4000" dirty="0" err="1"/>
              <a:t>Fangraphs</a:t>
            </a:r>
            <a:endParaRPr lang="en-US" sz="4000" dirty="0"/>
          </a:p>
          <a:p>
            <a:pPr lvl="1"/>
            <a:r>
              <a:rPr lang="en-US" sz="3600" dirty="0"/>
              <a:t>Sabermetrics</a:t>
            </a:r>
          </a:p>
          <a:p>
            <a:r>
              <a:rPr lang="en-US" sz="4000" dirty="0"/>
              <a:t>mlbtraderumors.com</a:t>
            </a:r>
          </a:p>
          <a:p>
            <a:pPr lvl="1"/>
            <a:r>
              <a:rPr lang="en-US" sz="3600" dirty="0"/>
              <a:t>Arbitration data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213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5B98-CDC3-40B6-B69F-0184F660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169E-76F4-48CE-9AD0-90E7FBBB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Position player</a:t>
            </a:r>
          </a:p>
          <a:p>
            <a:pPr lvl="1"/>
            <a:r>
              <a:rPr lang="en-US" dirty="0"/>
              <a:t>WAR</a:t>
            </a:r>
          </a:p>
          <a:p>
            <a:pPr lvl="2"/>
            <a:r>
              <a:rPr lang="en-US" dirty="0"/>
              <a:t>Wins Above Replacement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OPS +</a:t>
            </a:r>
          </a:p>
          <a:p>
            <a:pPr lvl="2"/>
            <a:r>
              <a:rPr lang="en-US" dirty="0"/>
              <a:t>OnBase Plus Slugging Plus</a:t>
            </a:r>
          </a:p>
          <a:p>
            <a:pPr lvl="2"/>
            <a:r>
              <a:rPr lang="en-US" dirty="0"/>
              <a:t>Take in to account league average and ball park factors</a:t>
            </a:r>
          </a:p>
          <a:p>
            <a:pPr lvl="1"/>
            <a:r>
              <a:rPr lang="en-US" dirty="0"/>
              <a:t>DRS</a:t>
            </a:r>
          </a:p>
          <a:p>
            <a:pPr lvl="2"/>
            <a:r>
              <a:rPr lang="en-US" dirty="0"/>
              <a:t>Defensive Runs Saved</a:t>
            </a:r>
          </a:p>
          <a:p>
            <a:pPr lvl="2"/>
            <a:r>
              <a:rPr lang="en-US" dirty="0"/>
              <a:t>Runs saved through range, and fielding ability</a:t>
            </a:r>
          </a:p>
          <a:p>
            <a:pPr lvl="1"/>
            <a:r>
              <a:rPr lang="en-US" dirty="0"/>
              <a:t>RC</a:t>
            </a:r>
          </a:p>
          <a:p>
            <a:pPr lvl="2"/>
            <a:r>
              <a:rPr lang="en-US" dirty="0"/>
              <a:t>Runs Created</a:t>
            </a:r>
          </a:p>
          <a:p>
            <a:pPr lvl="2"/>
            <a:r>
              <a:rPr lang="en-US" dirty="0"/>
              <a:t>The amount of runs created to hits, walks, stolen bases, and others stats</a:t>
            </a:r>
          </a:p>
        </p:txBody>
      </p:sp>
    </p:spTree>
    <p:extLst>
      <p:ext uri="{BB962C8B-B14F-4D97-AF65-F5344CB8AC3E}">
        <p14:creationId xmlns:p14="http://schemas.microsoft.com/office/powerpoint/2010/main" val="236011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5B98-CDC3-40B6-B69F-0184F660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169E-76F4-48CE-9AD0-90E7FBBB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Pitchers </a:t>
            </a:r>
          </a:p>
          <a:p>
            <a:pPr lvl="1"/>
            <a:r>
              <a:rPr lang="en-US" dirty="0"/>
              <a:t>WAR</a:t>
            </a:r>
          </a:p>
          <a:p>
            <a:pPr lvl="2"/>
            <a:r>
              <a:rPr lang="en-US" dirty="0"/>
              <a:t>Wins Above Replacement</a:t>
            </a:r>
          </a:p>
          <a:p>
            <a:pPr lvl="1"/>
            <a:r>
              <a:rPr lang="en-US" dirty="0"/>
              <a:t>FIP</a:t>
            </a:r>
          </a:p>
          <a:p>
            <a:pPr lvl="2"/>
            <a:r>
              <a:rPr lang="en-US" dirty="0"/>
              <a:t>Field Independent Pitching</a:t>
            </a:r>
          </a:p>
          <a:p>
            <a:pPr lvl="2"/>
            <a:r>
              <a:rPr lang="en-US" dirty="0"/>
              <a:t>Uses ERA but take out balls that are hit into play</a:t>
            </a:r>
          </a:p>
          <a:p>
            <a:pPr lvl="1"/>
            <a:r>
              <a:rPr lang="en-US" dirty="0"/>
              <a:t>WHIP</a:t>
            </a:r>
          </a:p>
          <a:p>
            <a:pPr lvl="2"/>
            <a:r>
              <a:rPr lang="en-US" dirty="0"/>
              <a:t>Walks Hits per Innings Pitched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4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A92A-B76B-4B8C-AD0D-9DE97611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Packages</a:t>
            </a:r>
            <a:r>
              <a:rPr lang="en-US" dirty="0"/>
              <a:t> </a:t>
            </a:r>
            <a:r>
              <a:rPr lang="en-US" sz="6600" dirty="0"/>
              <a:t>and</a:t>
            </a:r>
            <a:r>
              <a:rPr lang="en-US" dirty="0"/>
              <a:t> </a:t>
            </a:r>
            <a:r>
              <a:rPr lang="en-US" sz="6600" dirty="0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7420B-E199-441F-BFB6-BAA96246E2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Packages </a:t>
            </a:r>
          </a:p>
          <a:p>
            <a:pPr lvl="1"/>
            <a:r>
              <a:rPr lang="en-US" dirty="0" err="1"/>
              <a:t>dplyr</a:t>
            </a:r>
            <a:endParaRPr lang="en-US" dirty="0"/>
          </a:p>
          <a:p>
            <a:pPr lvl="2"/>
            <a:r>
              <a:rPr lang="en-US" dirty="0"/>
              <a:t>Joining of different data tables</a:t>
            </a:r>
          </a:p>
          <a:p>
            <a:pPr lvl="2"/>
            <a:r>
              <a:rPr lang="en-US" dirty="0"/>
              <a:t>Select and editing data that is needed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Stacks data sets</a:t>
            </a:r>
          </a:p>
          <a:p>
            <a:pPr lvl="1"/>
            <a:r>
              <a:rPr lang="en-US" dirty="0"/>
              <a:t>caret</a:t>
            </a:r>
          </a:p>
          <a:p>
            <a:pPr lvl="2"/>
            <a:r>
              <a:rPr lang="en-US" dirty="0"/>
              <a:t>Found transformation using </a:t>
            </a:r>
            <a:r>
              <a:rPr lang="en-US" dirty="0" err="1"/>
              <a:t>BoxCox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nnet</a:t>
            </a:r>
            <a:endParaRPr lang="en-US" dirty="0"/>
          </a:p>
          <a:p>
            <a:pPr lvl="2"/>
            <a:r>
              <a:rPr lang="en-US" dirty="0"/>
              <a:t>Needed to run 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49AFC-1276-400F-9DE9-0F5412EC7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Clean</a:t>
            </a:r>
          </a:p>
          <a:p>
            <a:pPr lvl="2"/>
            <a:r>
              <a:rPr lang="en-US" dirty="0"/>
              <a:t>Used to clean the arbitration </a:t>
            </a:r>
          </a:p>
          <a:p>
            <a:pPr lvl="2"/>
            <a:r>
              <a:rPr lang="en-US" dirty="0"/>
              <a:t>Need to uses encoding UTF-8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4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14041</TotalTime>
  <Words>345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Data Analysis of the Arbitration Process</vt:lpstr>
      <vt:lpstr>Results</vt:lpstr>
      <vt:lpstr>CBA </vt:lpstr>
      <vt:lpstr>Arbitration</vt:lpstr>
      <vt:lpstr>Example of Arbitration</vt:lpstr>
      <vt:lpstr>DATA</vt:lpstr>
      <vt:lpstr>Statistics</vt:lpstr>
      <vt:lpstr>Statistics</vt:lpstr>
      <vt:lpstr>Packages and Functions</vt:lpstr>
      <vt:lpstr>Transformations</vt:lpstr>
      <vt:lpstr>Neural Network</vt:lpstr>
      <vt:lpstr>Random Forests</vt:lpstr>
      <vt:lpstr>Other</vt:lpstr>
      <vt:lpstr>Cross Validation</vt:lpstr>
      <vt:lpstr>Final Model</vt:lpstr>
      <vt:lpstr>Future Research</vt:lpstr>
      <vt:lpstr>Conclusion</vt:lpstr>
      <vt:lpstr>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Riles, Alex P</dc:creator>
  <cp:lastModifiedBy>Riles, Alex P</cp:lastModifiedBy>
  <cp:revision>39</cp:revision>
  <dcterms:created xsi:type="dcterms:W3CDTF">2020-02-26T22:23:40Z</dcterms:created>
  <dcterms:modified xsi:type="dcterms:W3CDTF">2020-03-25T19:35:28Z</dcterms:modified>
</cp:coreProperties>
</file>