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
      <p:font typeface="Arvo"/>
      <p:regular r:id="rId29"/>
      <p:bold r:id="rId30"/>
      <p:italic r:id="rId31"/>
      <p:boldItalic r:id="rId32"/>
    </p:embeddedFont>
    <p:embeddedFont>
      <p:font typeface="Roboto Condensed"/>
      <p:regular r:id="rId33"/>
      <p:bold r:id="rId34"/>
      <p:italic r:id="rId35"/>
      <p:boldItalic r:id="rId36"/>
    </p:embeddedFont>
    <p:embeddedFont>
      <p:font typeface="Roboto Condensed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Gianni Spig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48C397-CCFC-4364-A774-5376F337F995}">
  <a:tblStyle styleId="{CA48C397-CCFC-4364-A774-5376F337F995}"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CondensedLigh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rv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vo-italic.fntdata"/><Relationship Id="rId30" Type="http://schemas.openxmlformats.org/officeDocument/2006/relationships/font" Target="fonts/Arvo-bold.fntdata"/><Relationship Id="rId11" Type="http://schemas.openxmlformats.org/officeDocument/2006/relationships/slide" Target="slides/slide5.xml"/><Relationship Id="rId33" Type="http://schemas.openxmlformats.org/officeDocument/2006/relationships/font" Target="fonts/RobotoCondensed-regular.fntdata"/><Relationship Id="rId10" Type="http://schemas.openxmlformats.org/officeDocument/2006/relationships/slide" Target="slides/slide4.xml"/><Relationship Id="rId32" Type="http://schemas.openxmlformats.org/officeDocument/2006/relationships/font" Target="fonts/Arvo-boldItalic.fntdata"/><Relationship Id="rId13" Type="http://schemas.openxmlformats.org/officeDocument/2006/relationships/slide" Target="slides/slide7.xml"/><Relationship Id="rId35" Type="http://schemas.openxmlformats.org/officeDocument/2006/relationships/font" Target="fonts/RobotoCondensed-italic.fntdata"/><Relationship Id="rId12" Type="http://schemas.openxmlformats.org/officeDocument/2006/relationships/slide" Target="slides/slide6.xml"/><Relationship Id="rId34" Type="http://schemas.openxmlformats.org/officeDocument/2006/relationships/font" Target="fonts/RobotoCondensed-bold.fntdata"/><Relationship Id="rId15" Type="http://schemas.openxmlformats.org/officeDocument/2006/relationships/slide" Target="slides/slide9.xml"/><Relationship Id="rId37" Type="http://schemas.openxmlformats.org/officeDocument/2006/relationships/font" Target="fonts/RobotoCondensedLight-regular.fntdata"/><Relationship Id="rId14" Type="http://schemas.openxmlformats.org/officeDocument/2006/relationships/slide" Target="slides/slide8.xml"/><Relationship Id="rId36" Type="http://schemas.openxmlformats.org/officeDocument/2006/relationships/font" Target="fonts/RobotoCondensed-boldItalic.fntdata"/><Relationship Id="rId17" Type="http://schemas.openxmlformats.org/officeDocument/2006/relationships/slide" Target="slides/slide11.xml"/><Relationship Id="rId39" Type="http://schemas.openxmlformats.org/officeDocument/2006/relationships/font" Target="fonts/RobotoCondensedLight-italic.fntdata"/><Relationship Id="rId16" Type="http://schemas.openxmlformats.org/officeDocument/2006/relationships/slide" Target="slides/slide10.xml"/><Relationship Id="rId38" Type="http://schemas.openxmlformats.org/officeDocument/2006/relationships/font" Target="fonts/RobotoCondensedLight-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2-06T00:22:56.186">
    <p:pos x="88" y="906"/>
    <p:text>Later add titles to each code image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ourselves, Riley leads into slide 2</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32321858d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32321858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Serena: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 = Householder Reflector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32321858d_1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32321858d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Gianni: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also find a solution for our curve fitting use Singular Value Decomposition. We know that SVD is not as computationally fast as other methods such as QR factorization. However SVD can be more reliable in different ranks and conditions of 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first use the svd() function in Matlab to </a:t>
            </a:r>
            <a:r>
              <a:rPr lang="en"/>
              <a:t>decompose</a:t>
            </a:r>
            <a:r>
              <a:rPr lang="en"/>
              <a:t> A, which is an overdetermined system. After, we can create a reduced matrix U hat and Sigma hat to solve for a matrix Q, a solution to the linear equation Sigma hat * Q = U hat *b. Finally we get the multiplication of V and our matrix Q, which is a notation relating to the </a:t>
            </a:r>
            <a:r>
              <a:rPr lang="en"/>
              <a:t>pseudoinverse</a:t>
            </a:r>
            <a:r>
              <a:rPr lang="en"/>
              <a:t> of A represented as V*SigmaHat^-1 * U hat transpose which is then multiplied by b. This will allow us to find a solution vector x that approximates b. On the right of the screen, you can see the vectors that we solved for in each model, which as Serena will discuss in the next slide, look nearly identical to the results of our other algorithms.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Serena w</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Since A does not have many columns, the rounding errors of each intermediate step has not built up to the point where it severely affects our estimated models</a:t>
            </a:r>
            <a:endParaRPr/>
          </a:p>
          <a:p>
            <a:pPr indent="-317500" lvl="0" marL="457200" rtl="0" algn="l">
              <a:spcBef>
                <a:spcPts val="0"/>
              </a:spcBef>
              <a:spcAft>
                <a:spcPts val="0"/>
              </a:spcAft>
              <a:buSzPts val="1400"/>
              <a:buChar char="-"/>
            </a:pPr>
            <a:r>
              <a:rPr lang="en"/>
              <a:t>We did not find any difference between the methods → indicate that the steps to solving for vector x is computationally inexpensive </a:t>
            </a:r>
            <a:endParaRPr/>
          </a:p>
          <a:p>
            <a:pPr indent="-317500" lvl="0" marL="457200" rtl="0" algn="l">
              <a:spcBef>
                <a:spcPts val="0"/>
              </a:spcBef>
              <a:spcAft>
                <a:spcPts val="0"/>
              </a:spcAft>
              <a:buSzPts val="1400"/>
              <a:buChar char="-"/>
            </a:pPr>
            <a:r>
              <a:rPr lang="en"/>
              <a:t>In general, coefficients matched up until the 10th decimal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Like Serena said, each method gave us nearly the same results for all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mentioned before, the best fit for our model is one that minimizes the 2 norm of the residuals. We created a measurefit function that takes in b, A, and x, and computes the 2 norm of r. After, we </a:t>
            </a:r>
            <a:r>
              <a:rPr lang="en"/>
              <a:t>applied this function to all our models. Surprisingly, we find that the cubic model is the best fit for our data as it results in the smallest value for the residuals.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the right, we plotted the data against the curve of our cubic model.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32321858d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3232185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Gianni:</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chemeClr val="dk1"/>
                </a:solidFill>
              </a:rPr>
              <a:t>After examining our models and establishing a best fit, we observed our condition numbers for each model. If A is ill-conditioned, it will result in residuals that are not a good indicator of accuracy.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Our models, in regards to the condition number, lie in a grey area.,This left us uncertain as to define whether these models were ill conditioned or well conditioned. However, </a:t>
            </a:r>
            <a:r>
              <a:rPr baseline="30000" lang="en" sz="1200">
                <a:solidFill>
                  <a:schemeClr val="dk1"/>
                </a:solidFill>
              </a:rPr>
              <a:t> </a:t>
            </a:r>
            <a:r>
              <a:rPr lang="en" sz="1200">
                <a:solidFill>
                  <a:schemeClr val="dk1"/>
                </a:solidFill>
              </a:rPr>
              <a:t>we still desired to improve our model if possible.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Given our range condition numbers for our four models, we decided to to add noise to these models via a function to each respective b vector to test if we could increase the accuracy. The reasoning behind this is so that, since our condition number is a measure of how much a small change in input affects the output, we would want to see if there was a change in the model residual. In this case, input was adding noise to the vector b and the output was our coefficient vector </a:t>
            </a:r>
            <a:r>
              <a:rPr i="1" lang="en" sz="1200">
                <a:solidFill>
                  <a:schemeClr val="dk1"/>
                </a:solidFill>
              </a:rPr>
              <a:t>x. </a:t>
            </a:r>
            <a:endParaRPr i="1" sz="1200">
              <a:solidFill>
                <a:schemeClr val="dk1"/>
              </a:solidFill>
            </a:endParaRPr>
          </a:p>
          <a:p>
            <a:pPr indent="0" lvl="0" marL="0" rtl="0" algn="l">
              <a:spcBef>
                <a:spcPts val="0"/>
              </a:spcBef>
              <a:spcAft>
                <a:spcPts val="0"/>
              </a:spcAft>
              <a:buNone/>
            </a:pPr>
            <a:r>
              <a:t/>
            </a:r>
            <a:endParaRPr i="1" sz="1200">
              <a:solidFill>
                <a:schemeClr val="dk1"/>
              </a:solidFill>
            </a:endParaRPr>
          </a:p>
          <a:p>
            <a:pPr indent="0" lvl="0" marL="0" rtl="0" algn="l">
              <a:spcBef>
                <a:spcPts val="0"/>
              </a:spcBef>
              <a:spcAft>
                <a:spcPts val="0"/>
              </a:spcAft>
              <a:buNone/>
            </a:pPr>
            <a:r>
              <a:rPr lang="en" sz="1200"/>
              <a:t>Unfortunately, the addition of noise however increased our residuals slightly, thus hurting our model’s accuracy.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32321858d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32321858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Gianni: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conclusion, we found that our best fitting curve remained to be our </a:t>
            </a:r>
            <a:r>
              <a:rPr lang="en"/>
              <a:t>original</a:t>
            </a:r>
            <a:r>
              <a:rPr lang="en"/>
              <a:t> cubic model, with no additional noise, based on having a minimized residual. This model allows us to most accurately predict the life expectancy of any given country as a function of average years of schooling with the equation shown.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thank you so much for your time.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5694cd56_04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5694cd56_0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7cc2f8164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7cc2f816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657edcabb3_95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657edcabb3_9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Riley:</a:t>
            </a:r>
            <a:endParaRPr/>
          </a:p>
          <a:p>
            <a:pPr indent="0" lvl="0" marL="0" rtl="0" algn="l">
              <a:spcBef>
                <a:spcPts val="0"/>
              </a:spcBef>
              <a:spcAft>
                <a:spcPts val="0"/>
              </a:spcAft>
              <a:buNone/>
            </a:pPr>
            <a:r>
              <a:rPr lang="en"/>
              <a:t>Data from W.H.O. </a:t>
            </a:r>
            <a:endParaRPr/>
          </a:p>
          <a:p>
            <a:pPr indent="0" lvl="0" marL="0" rtl="0" algn="l">
              <a:spcBef>
                <a:spcPts val="0"/>
              </a:spcBef>
              <a:spcAft>
                <a:spcPts val="0"/>
              </a:spcAft>
              <a:buNone/>
            </a:pPr>
            <a:r>
              <a:rPr lang="en"/>
              <a:t>Collected from many different countries</a:t>
            </a:r>
            <a:endParaRPr/>
          </a:p>
          <a:p>
            <a:pPr indent="0" lvl="0" marL="0" rtl="0" algn="l">
              <a:spcBef>
                <a:spcPts val="0"/>
              </a:spcBef>
              <a:spcAft>
                <a:spcPts val="0"/>
              </a:spcAft>
              <a:buNone/>
            </a:pPr>
            <a:r>
              <a:rPr lang="en"/>
              <a:t>Life Expectancy base on various factors</a:t>
            </a:r>
            <a:endParaRPr/>
          </a:p>
          <a:p>
            <a:pPr indent="0" lvl="0" marL="0" rtl="0" algn="l">
              <a:spcBef>
                <a:spcPts val="0"/>
              </a:spcBef>
              <a:spcAft>
                <a:spcPts val="0"/>
              </a:spcAft>
              <a:buNone/>
            </a:pPr>
            <a:r>
              <a:rPr lang="en"/>
              <a:t>We chose to examine avg years of schooling against Life Expectancy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32321858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3232185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Sharon</a:t>
            </a:r>
            <a:endParaRPr/>
          </a:p>
          <a:p>
            <a:pPr indent="0" lvl="0" marL="0" rtl="0" algn="l">
              <a:spcBef>
                <a:spcPts val="0"/>
              </a:spcBef>
              <a:spcAft>
                <a:spcPts val="0"/>
              </a:spcAft>
              <a:buNone/>
            </a:pPr>
            <a:r>
              <a:rPr lang="en"/>
              <a:t>Talk about the data, what models we will use to fit, what adjustments we had to make, respective functions created, possibly talk about having to shift the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the left, we have a plot of our variables of interest, with life expectancy as a function of average years of schooling for all of the countries. From this plot, at first glance, there appears to be a linear relationship between the </a:t>
            </a:r>
            <a:r>
              <a:rPr lang="en"/>
              <a:t>variables. T</a:t>
            </a:r>
            <a:r>
              <a:rPr lang="en"/>
              <a:t>herefore we first decided to fit a linear model. However, we also wanted to see if other models could fit the data as well. So we decided to fit the </a:t>
            </a:r>
            <a:r>
              <a:rPr lang="en"/>
              <a:t>quadratic</a:t>
            </a:r>
            <a:r>
              <a:rPr lang="en"/>
              <a:t>, cubic, and log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result, we created functions to fit the data for each model </a:t>
            </a:r>
            <a:r>
              <a:rPr lang="en"/>
              <a:t>which we will go over in the next two slides. However, from the plot, we see that some data points are on the Y axis. When taking the log of zero, its result is undefined. Therefore, we shifted those data points by 0.0001 to resolve that issue.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on shifting the data by 0.0001 because it’s the smallest value that MatLab would allow in order for the value to not be 0.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fc06a5538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fc06a553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Riley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32321858d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32321858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Serena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sharon mentioned, we’d like to test</a:t>
            </a:r>
            <a:r>
              <a:rPr lang="en">
                <a:solidFill>
                  <a:schemeClr val="dk1"/>
                </a:solidFill>
              </a:rPr>
              <a:t> for</a:t>
            </a:r>
            <a:r>
              <a:rPr lang="en">
                <a:solidFill>
                  <a:schemeClr val="dk1"/>
                </a:solidFill>
              </a:rPr>
              <a:t> a linear, quadratic, cubic, log </a:t>
            </a:r>
            <a:r>
              <a:rPr lang="en"/>
              <a:t>relationship between life expectancy and schooling </a:t>
            </a:r>
            <a:endParaRPr/>
          </a:p>
          <a:p>
            <a:pPr indent="-317500" lvl="0" marL="457200" rtl="0" algn="l">
              <a:spcBef>
                <a:spcPts val="0"/>
              </a:spcBef>
              <a:spcAft>
                <a:spcPts val="0"/>
              </a:spcAft>
              <a:buSzPts val="1400"/>
              <a:buChar char="-"/>
            </a:pPr>
            <a:r>
              <a:rPr lang="en"/>
              <a:t>To fit our data to these models, we need to create the starting A matrix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1st col: intercept </a:t>
            </a:r>
            <a:endParaRPr/>
          </a:p>
          <a:p>
            <a:pPr indent="0" lvl="0" marL="0" rtl="0" algn="l">
              <a:spcBef>
                <a:spcPts val="0"/>
              </a:spcBef>
              <a:spcAft>
                <a:spcPts val="0"/>
              </a:spcAft>
              <a:buNone/>
            </a:pPr>
            <a:r>
              <a:rPr lang="en"/>
              <a:t>2nd col: schooling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least squares </a:t>
            </a:r>
            <a:r>
              <a:rPr lang="en"/>
              <a:t>problem, we solve Ax = b when A is a p by q matrix where p is &gt; q and b is a column vector. If the rank of A is q, thus full rank, then there is exactly one solution for x which is </a:t>
            </a:r>
            <a:r>
              <a:rPr lang="en">
                <a:solidFill>
                  <a:schemeClr val="dk1"/>
                </a:solidFill>
              </a:rPr>
              <a:t>= (A^tA)^1 * (A^Tb). However, since our matrix A is an overdetermined system, there is no exact solution </a:t>
            </a:r>
            <a:r>
              <a:rPr i="1" lang="en">
                <a:solidFill>
                  <a:schemeClr val="dk1"/>
                </a:solidFill>
              </a:rPr>
              <a:t>x </a:t>
            </a:r>
            <a:r>
              <a:rPr lang="en">
                <a:solidFill>
                  <a:schemeClr val="dk1"/>
                </a:solidFill>
              </a:rPr>
              <a:t>to solve for </a:t>
            </a:r>
            <a:r>
              <a:rPr i="1" lang="en">
                <a:solidFill>
                  <a:schemeClr val="dk1"/>
                </a:solidFill>
              </a:rPr>
              <a:t>b. </a:t>
            </a:r>
            <a:r>
              <a:rPr lang="en">
                <a:solidFill>
                  <a:schemeClr val="dk1"/>
                </a:solidFill>
              </a:rPr>
              <a:t>We can only use </a:t>
            </a:r>
            <a:r>
              <a:rPr i="1" lang="en">
                <a:solidFill>
                  <a:schemeClr val="dk1"/>
                </a:solidFill>
              </a:rPr>
              <a:t>x </a:t>
            </a:r>
            <a:r>
              <a:rPr lang="en">
                <a:solidFill>
                  <a:schemeClr val="dk1"/>
                </a:solidFill>
              </a:rPr>
              <a:t>to approximate for </a:t>
            </a:r>
            <a:r>
              <a:rPr i="1" lang="en">
                <a:solidFill>
                  <a:schemeClr val="dk1"/>
                </a:solidFill>
              </a:rPr>
              <a:t>b.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Pseudoinverse: Our first approach is to use the normal equation where</a:t>
            </a:r>
            <a:r>
              <a:rPr lang="en" sz="900">
                <a:solidFill>
                  <a:srgbClr val="232629"/>
                </a:solidFill>
                <a:highlight>
                  <a:srgbClr val="FFFFFF"/>
                </a:highlight>
                <a:latin typeface="Georgia"/>
                <a:ea typeface="Georgia"/>
                <a:cs typeface="Georgia"/>
                <a:sym typeface="Georgia"/>
              </a:rPr>
              <a:t> </a:t>
            </a:r>
            <a:r>
              <a:rPr lang="en">
                <a:solidFill>
                  <a:schemeClr val="dk1"/>
                </a:solidFill>
              </a:rPr>
              <a:t>(A^tA)^1 * (A^T) is the Moore-Penrose Pseudoinverse.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QR Decomposition: Sometimes, using the normal equation of x = (A^tA)^1 * (A^Tb) isn’t ideal because it involves finding the inverse. For large matrices, computing the inverse is inefficient and can lead to numeric error and thus a loss of information. Therefore, we utilize QR factorization to also solve for the least squares problem.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SVD: Lastly, we can also use Singular Value Decomposition to decompose A and find a solution x. We can solve for X by using V*[diag(S)]*(U^T)*(b)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considered using Givens Rotation, but using a Givens rotation would not have been appropriate for our data. Givens rotation is faster than other methods with sparse matrices and while our data did contain some zeroes, it was not a </a:t>
            </a:r>
            <a:r>
              <a:rPr lang="en"/>
              <a:t>significant</a:t>
            </a:r>
            <a:r>
              <a:rPr lang="en"/>
              <a:t> amount to </a:t>
            </a:r>
            <a:r>
              <a:rPr lang="en"/>
              <a:t>justify</a:t>
            </a:r>
            <a:r>
              <a:rPr lang="en"/>
              <a:t> using a Givens Rotation Matrix.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Riley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simple, least numerically stable.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Serena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Normal equation At Ax = At b requires A to be of full rank for the normal </a:t>
            </a:r>
            <a:r>
              <a:rPr lang="en"/>
              <a:t>equation</a:t>
            </a:r>
            <a:r>
              <a:rPr lang="en"/>
              <a:t> to hold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Distribute the </a:t>
            </a:r>
            <a:r>
              <a:rPr lang="en"/>
              <a:t>transpose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 is an orthogonal matrix: Property Q^t Q = Identity matrix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same applies for full and reduced QR factorization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32321858d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32321858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CGS: Sharon</a:t>
            </a:r>
            <a:endParaRPr/>
          </a:p>
          <a:p>
            <a:pPr indent="0" lvl="0" marL="0" rtl="0" algn="l">
              <a:spcBef>
                <a:spcPts val="0"/>
              </a:spcBef>
              <a:spcAft>
                <a:spcPts val="0"/>
              </a:spcAft>
              <a:buNone/>
            </a:pPr>
            <a:r>
              <a:rPr lang="en"/>
              <a:t>One of the first QR Factorization Algorithms is Classical Gram Schmidt. In this CGS function, we take an input matrix M and we </a:t>
            </a:r>
            <a:r>
              <a:rPr lang="en"/>
              <a:t>output</a:t>
            </a:r>
            <a:r>
              <a:rPr lang="en"/>
              <a:t> Q hat and R hat. First, we find the size of matrix M and set the size of Q hat and R hat based on n and m. In this case, Q hat will be an n by m </a:t>
            </a:r>
            <a:r>
              <a:rPr lang="en"/>
              <a:t>matrix</a:t>
            </a:r>
            <a:r>
              <a:rPr lang="en"/>
              <a:t> and R hat will be an m by m matrix. In the following for loop, we make vector j orthogonal to the previous vector q sub i and we start with the original basis vector. Then, we normalize the vector, and create q sub j = to v_j divided by its norm.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MGS: Riley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Equal in exact arithmetic, differ in floating point arithmetic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MGS is more </a:t>
            </a:r>
            <a:r>
              <a:rPr lang="en"/>
              <a:t>numerically stable than CGS, because the errors don’t compound.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normalize a vector, then make all subsequent vectors orthogonal to that vector. Then repeat.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5" name="Google Shape;55;p4"/>
          <p:cNvGrpSpPr/>
          <p:nvPr/>
        </p:nvGrpSpPr>
        <p:grpSpPr>
          <a:xfrm flipH="1" rot="10800000">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8" name="Google Shape;58;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rtl="0">
              <a:spcBef>
                <a:spcPts val="360"/>
              </a:spcBef>
              <a:spcAft>
                <a:spcPts val="0"/>
              </a:spcAft>
              <a:buClr>
                <a:srgbClr val="FFFFFF"/>
              </a:buClr>
              <a:buSzPts val="3000"/>
              <a:buChar char="▻"/>
              <a:defRPr i="1" sz="3000">
                <a:solidFill>
                  <a:srgbClr val="FFFFFF"/>
                </a:solidFill>
              </a:defRPr>
            </a:lvl9pPr>
          </a:lstStyle>
          <a:p/>
        </p:txBody>
      </p:sp>
      <p:sp>
        <p:nvSpPr>
          <p:cNvPr id="59" name="Google Shape;59;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2" name="Google Shape;72;p5"/>
            <p:cNvGrpSpPr/>
            <p:nvPr/>
          </p:nvGrpSpPr>
          <p:grpSpPr>
            <a:xfrm flipH="1" rot="10800000">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5" name="Google Shape;75;p5"/>
            <p:cNvGrpSpPr/>
            <p:nvPr/>
          </p:nvGrpSpPr>
          <p:grpSpPr>
            <a:xfrm flipH="1" rot="10800000">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1000"/>
              </a:spcBef>
              <a:spcAft>
                <a:spcPts val="0"/>
              </a:spcAft>
              <a:buSzPts val="2400"/>
              <a:buChar char="▻"/>
              <a:defRPr/>
            </a:lvl2pPr>
            <a:lvl3pPr indent="-381000" lvl="2" marL="1371600" rtl="0">
              <a:spcBef>
                <a:spcPts val="1000"/>
              </a:spcBef>
              <a:spcAft>
                <a:spcPts val="0"/>
              </a:spcAft>
              <a:buSzPts val="2400"/>
              <a:buChar char="▻"/>
              <a:defRPr/>
            </a:lvl3pPr>
            <a:lvl4pPr indent="-381000" lvl="3" marL="1828800" rtl="0">
              <a:spcBef>
                <a:spcPts val="1000"/>
              </a:spcBef>
              <a:spcAft>
                <a:spcPts val="0"/>
              </a:spcAft>
              <a:buSzPts val="2400"/>
              <a:buChar char="▻"/>
              <a:defRPr/>
            </a:lvl4pPr>
            <a:lvl5pPr indent="-381000" lvl="4" marL="2286000" rtl="0">
              <a:spcBef>
                <a:spcPts val="1000"/>
              </a:spcBef>
              <a:spcAft>
                <a:spcPts val="0"/>
              </a:spcAft>
              <a:buSzPts val="2400"/>
              <a:buChar char="▻"/>
              <a:defRPr/>
            </a:lvl5pPr>
            <a:lvl6pPr indent="-381000" lvl="5" marL="2743200" rtl="0">
              <a:spcBef>
                <a:spcPts val="1000"/>
              </a:spcBef>
              <a:spcAft>
                <a:spcPts val="0"/>
              </a:spcAft>
              <a:buSzPts val="2400"/>
              <a:buChar char="▻"/>
              <a:defRPr/>
            </a:lvl6pPr>
            <a:lvl7pPr indent="-381000" lvl="6" marL="3200400" rtl="0">
              <a:spcBef>
                <a:spcPts val="1000"/>
              </a:spcBef>
              <a:spcAft>
                <a:spcPts val="0"/>
              </a:spcAft>
              <a:buSzPts val="2400"/>
              <a:buChar char="▻"/>
              <a:defRPr/>
            </a:lvl7pPr>
            <a:lvl8pPr indent="-381000" lvl="7" marL="3657600" rtl="0">
              <a:spcBef>
                <a:spcPts val="1000"/>
              </a:spcBef>
              <a:spcAft>
                <a:spcPts val="0"/>
              </a:spcAft>
              <a:buSzPts val="2400"/>
              <a:buChar char="▻"/>
              <a:defRPr/>
            </a:lvl8pPr>
            <a:lvl9pPr indent="-381000" lvl="8" marL="4114800" rtl="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rtl="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rt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rtl="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rtl="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rtl="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rtl="0" algn="r">
              <a:buNone/>
              <a:defRPr b="1" sz="1200">
                <a:solidFill>
                  <a:schemeClr val="lt1"/>
                </a:solidFill>
                <a:latin typeface="Roboto Condensed"/>
                <a:ea typeface="Roboto Condensed"/>
                <a:cs typeface="Roboto Condensed"/>
                <a:sym typeface="Roboto Condensed"/>
              </a:defRPr>
            </a:lvl1pPr>
            <a:lvl2pPr lvl="1" rtl="0" algn="r">
              <a:buNone/>
              <a:defRPr b="1" sz="1200">
                <a:solidFill>
                  <a:schemeClr val="lt1"/>
                </a:solidFill>
                <a:latin typeface="Roboto Condensed"/>
                <a:ea typeface="Roboto Condensed"/>
                <a:cs typeface="Roboto Condensed"/>
                <a:sym typeface="Roboto Condensed"/>
              </a:defRPr>
            </a:lvl2pPr>
            <a:lvl3pPr lvl="2" rtl="0" algn="r">
              <a:buNone/>
              <a:defRPr b="1" sz="1200">
                <a:solidFill>
                  <a:schemeClr val="lt1"/>
                </a:solidFill>
                <a:latin typeface="Roboto Condensed"/>
                <a:ea typeface="Roboto Condensed"/>
                <a:cs typeface="Roboto Condensed"/>
                <a:sym typeface="Roboto Condensed"/>
              </a:defRPr>
            </a:lvl3pPr>
            <a:lvl4pPr lvl="3" rtl="0" algn="r">
              <a:buNone/>
              <a:defRPr b="1" sz="1200">
                <a:solidFill>
                  <a:schemeClr val="lt1"/>
                </a:solidFill>
                <a:latin typeface="Roboto Condensed"/>
                <a:ea typeface="Roboto Condensed"/>
                <a:cs typeface="Roboto Condensed"/>
                <a:sym typeface="Roboto Condensed"/>
              </a:defRPr>
            </a:lvl4pPr>
            <a:lvl5pPr lvl="4" rtl="0" algn="r">
              <a:buNone/>
              <a:defRPr b="1" sz="1200">
                <a:solidFill>
                  <a:schemeClr val="lt1"/>
                </a:solidFill>
                <a:latin typeface="Roboto Condensed"/>
                <a:ea typeface="Roboto Condensed"/>
                <a:cs typeface="Roboto Condensed"/>
                <a:sym typeface="Roboto Condensed"/>
              </a:defRPr>
            </a:lvl5pPr>
            <a:lvl6pPr lvl="5" rtl="0" algn="r">
              <a:buNone/>
              <a:defRPr b="1" sz="1200">
                <a:solidFill>
                  <a:schemeClr val="lt1"/>
                </a:solidFill>
                <a:latin typeface="Roboto Condensed"/>
                <a:ea typeface="Roboto Condensed"/>
                <a:cs typeface="Roboto Condensed"/>
                <a:sym typeface="Roboto Condensed"/>
              </a:defRPr>
            </a:lvl6pPr>
            <a:lvl7pPr lvl="6" rtl="0" algn="r">
              <a:buNone/>
              <a:defRPr b="1" sz="1200">
                <a:solidFill>
                  <a:schemeClr val="lt1"/>
                </a:solidFill>
                <a:latin typeface="Roboto Condensed"/>
                <a:ea typeface="Roboto Condensed"/>
                <a:cs typeface="Roboto Condensed"/>
                <a:sym typeface="Roboto Condensed"/>
              </a:defRPr>
            </a:lvl7pPr>
            <a:lvl8pPr lvl="7" rtl="0" algn="r">
              <a:buNone/>
              <a:defRPr b="1" sz="1200">
                <a:solidFill>
                  <a:schemeClr val="lt1"/>
                </a:solidFill>
                <a:latin typeface="Roboto Condensed"/>
                <a:ea typeface="Roboto Condensed"/>
                <a:cs typeface="Roboto Condensed"/>
                <a:sym typeface="Roboto Condensed"/>
              </a:defRPr>
            </a:lvl8pPr>
            <a:lvl9pPr lvl="8" rtl="0"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33.png"/><Relationship Id="rId5"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www.slidescarnival.com/?utm_source=template" TargetMode="Externa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16.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Curve Fitting </a:t>
            </a:r>
            <a:endParaRPr/>
          </a:p>
        </p:txBody>
      </p:sp>
      <p:sp>
        <p:nvSpPr>
          <p:cNvPr id="185" name="Google Shape;185;p11"/>
          <p:cNvSpPr txBox="1"/>
          <p:nvPr/>
        </p:nvSpPr>
        <p:spPr>
          <a:xfrm>
            <a:off x="487150" y="4311350"/>
            <a:ext cx="290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By: Riley Adams, Serena Leung, Gianni Spiga, Sharon Vien </a:t>
            </a:r>
            <a:endParaRPr>
              <a:latin typeface="Roboto Condensed Light"/>
              <a:ea typeface="Roboto Condensed Light"/>
              <a:cs typeface="Roboto Condensed Light"/>
              <a:sym typeface="Roboto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0"/>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Householder Triangularization</a:t>
            </a:r>
            <a:endParaRPr/>
          </a:p>
        </p:txBody>
      </p:sp>
      <p:sp>
        <p:nvSpPr>
          <p:cNvPr id="292" name="Google Shape;292;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3" name="Google Shape;293;p20"/>
          <p:cNvPicPr preferRelativeResize="0"/>
          <p:nvPr/>
        </p:nvPicPr>
        <p:blipFill>
          <a:blip r:embed="rId3">
            <a:alphaModFix/>
          </a:blip>
          <a:stretch>
            <a:fillRect/>
          </a:stretch>
        </p:blipFill>
        <p:spPr>
          <a:xfrm>
            <a:off x="3781207" y="1451400"/>
            <a:ext cx="3390543" cy="3055900"/>
          </a:xfrm>
          <a:prstGeom prst="rect">
            <a:avLst/>
          </a:prstGeom>
          <a:noFill/>
          <a:ln>
            <a:noFill/>
          </a:ln>
        </p:spPr>
      </p:pic>
      <p:pic>
        <p:nvPicPr>
          <p:cNvPr id="294" name="Google Shape;294;p20"/>
          <p:cNvPicPr preferRelativeResize="0"/>
          <p:nvPr/>
        </p:nvPicPr>
        <p:blipFill>
          <a:blip r:embed="rId4">
            <a:alphaModFix/>
          </a:blip>
          <a:stretch>
            <a:fillRect/>
          </a:stretch>
        </p:blipFill>
        <p:spPr>
          <a:xfrm>
            <a:off x="159800" y="1408400"/>
            <a:ext cx="3476407" cy="32280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1"/>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Singular Value Decomposition (SVD)</a:t>
            </a:r>
            <a:endParaRPr/>
          </a:p>
        </p:txBody>
      </p:sp>
      <p:sp>
        <p:nvSpPr>
          <p:cNvPr id="300" name="Google Shape;300;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21"/>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p>
            <a:pPr indent="0" lvl="0" marL="0" rtl="0" algn="l">
              <a:spcBef>
                <a:spcPts val="600"/>
              </a:spcBef>
              <a:spcAft>
                <a:spcPts val="1000"/>
              </a:spcAft>
              <a:buNone/>
            </a:pPr>
            <a:r>
              <a:rPr lang="en"/>
              <a:t>Code</a:t>
            </a:r>
            <a:endParaRPr/>
          </a:p>
        </p:txBody>
      </p:sp>
      <p:sp>
        <p:nvSpPr>
          <p:cNvPr id="302" name="Google Shape;302;p21"/>
          <p:cNvSpPr txBox="1"/>
          <p:nvPr>
            <p:ph idx="4294967295" type="body"/>
          </p:nvPr>
        </p:nvSpPr>
        <p:spPr>
          <a:xfrm>
            <a:off x="4396125" y="1537990"/>
            <a:ext cx="3378300" cy="59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Code Output </a:t>
            </a:r>
            <a:endParaRPr/>
          </a:p>
          <a:p>
            <a:pPr indent="0" lvl="0" marL="0" rtl="0" algn="l">
              <a:spcBef>
                <a:spcPts val="1000"/>
              </a:spcBef>
              <a:spcAft>
                <a:spcPts val="1000"/>
              </a:spcAft>
              <a:buNone/>
            </a:pPr>
            <a:r>
              <a:t/>
            </a:r>
            <a:endParaRPr/>
          </a:p>
        </p:txBody>
      </p:sp>
      <p:pic>
        <p:nvPicPr>
          <p:cNvPr id="303" name="Google Shape;303;p21"/>
          <p:cNvPicPr preferRelativeResize="0"/>
          <p:nvPr/>
        </p:nvPicPr>
        <p:blipFill>
          <a:blip r:embed="rId3">
            <a:alphaModFix/>
          </a:blip>
          <a:stretch>
            <a:fillRect/>
          </a:stretch>
        </p:blipFill>
        <p:spPr>
          <a:xfrm>
            <a:off x="111575" y="2216950"/>
            <a:ext cx="4119625" cy="1634525"/>
          </a:xfrm>
          <a:prstGeom prst="rect">
            <a:avLst/>
          </a:prstGeom>
          <a:noFill/>
          <a:ln>
            <a:noFill/>
          </a:ln>
        </p:spPr>
      </p:pic>
      <p:sp>
        <p:nvSpPr>
          <p:cNvPr id="304" name="Google Shape;304;p21"/>
          <p:cNvSpPr txBox="1"/>
          <p:nvPr/>
        </p:nvSpPr>
        <p:spPr>
          <a:xfrm>
            <a:off x="501100" y="4108325"/>
            <a:ext cx="282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Condensed Light"/>
                <a:ea typeface="Roboto Condensed Light"/>
                <a:cs typeface="Roboto Condensed Light"/>
                <a:sym typeface="Roboto Condensed Light"/>
              </a:rPr>
              <a:t>Function to solve for the vector </a:t>
            </a:r>
            <a:r>
              <a:rPr i="1" lang="en" sz="1000">
                <a:latin typeface="Roboto Condensed Light"/>
                <a:ea typeface="Roboto Condensed Light"/>
                <a:cs typeface="Roboto Condensed Light"/>
                <a:sym typeface="Roboto Condensed Light"/>
              </a:rPr>
              <a:t>x </a:t>
            </a:r>
            <a:r>
              <a:rPr lang="en" sz="1000">
                <a:latin typeface="Roboto Condensed Light"/>
                <a:ea typeface="Roboto Condensed Light"/>
                <a:cs typeface="Roboto Condensed Light"/>
                <a:sym typeface="Roboto Condensed Light"/>
              </a:rPr>
              <a:t>given a matrix A and a vector b via SVD</a:t>
            </a:r>
            <a:endParaRPr sz="1000">
              <a:latin typeface="Roboto Condensed Light"/>
              <a:ea typeface="Roboto Condensed Light"/>
              <a:cs typeface="Roboto Condensed Light"/>
              <a:sym typeface="Roboto Condensed Light"/>
            </a:endParaRPr>
          </a:p>
        </p:txBody>
      </p:sp>
      <p:pic>
        <p:nvPicPr>
          <p:cNvPr id="305" name="Google Shape;305;p21"/>
          <p:cNvPicPr preferRelativeResize="0"/>
          <p:nvPr/>
        </p:nvPicPr>
        <p:blipFill>
          <a:blip r:embed="rId4">
            <a:alphaModFix/>
          </a:blip>
          <a:stretch>
            <a:fillRect/>
          </a:stretch>
        </p:blipFill>
        <p:spPr>
          <a:xfrm>
            <a:off x="4396125" y="2137090"/>
            <a:ext cx="1971589" cy="2701610"/>
          </a:xfrm>
          <a:prstGeom prst="rect">
            <a:avLst/>
          </a:prstGeom>
          <a:noFill/>
          <a:ln>
            <a:noFill/>
          </a:ln>
        </p:spPr>
      </p:pic>
      <p:pic>
        <p:nvPicPr>
          <p:cNvPr id="306" name="Google Shape;306;p21"/>
          <p:cNvPicPr preferRelativeResize="0"/>
          <p:nvPr/>
        </p:nvPicPr>
        <p:blipFill>
          <a:blip r:embed="rId5">
            <a:alphaModFix/>
          </a:blip>
          <a:stretch>
            <a:fillRect/>
          </a:stretch>
        </p:blipFill>
        <p:spPr>
          <a:xfrm>
            <a:off x="6603695" y="1974875"/>
            <a:ext cx="778353" cy="272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2"/>
          <p:cNvSpPr txBox="1"/>
          <p:nvPr>
            <p:ph idx="4294967295"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AND TABLES TO COMPARE DATA</a:t>
            </a:r>
            <a:endParaRPr/>
          </a:p>
        </p:txBody>
      </p:sp>
      <p:sp>
        <p:nvSpPr>
          <p:cNvPr id="312" name="Google Shape;312;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13" name="Google Shape;313;p22"/>
          <p:cNvGrpSpPr/>
          <p:nvPr/>
        </p:nvGrpSpPr>
        <p:grpSpPr>
          <a:xfrm>
            <a:off x="307844" y="634299"/>
            <a:ext cx="318264" cy="282756"/>
            <a:chOff x="5292575" y="3681900"/>
            <a:chExt cx="420150" cy="373275"/>
          </a:xfrm>
        </p:grpSpPr>
        <p:sp>
          <p:nvSpPr>
            <p:cNvPr id="314" name="Google Shape;314;p22"/>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22"/>
          <p:cNvSpPr/>
          <p:nvPr/>
        </p:nvSpPr>
        <p:spPr>
          <a:xfrm>
            <a:off x="0" y="0"/>
            <a:ext cx="2513700" cy="1418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6630300" y="3725400"/>
            <a:ext cx="2513700" cy="1418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23" name="Google Shape;323;p22"/>
          <p:cNvGraphicFramePr/>
          <p:nvPr/>
        </p:nvGraphicFramePr>
        <p:xfrm>
          <a:off x="209213" y="392569"/>
          <a:ext cx="3000000" cy="3000000"/>
        </p:xfrm>
        <a:graphic>
          <a:graphicData uri="http://schemas.openxmlformats.org/drawingml/2006/table">
            <a:tbl>
              <a:tblPr>
                <a:noFill/>
                <a:tableStyleId>{CA48C397-CCFC-4364-A774-5376F337F995}</a:tableStyleId>
              </a:tblPr>
              <a:tblGrid>
                <a:gridCol w="1338975"/>
                <a:gridCol w="3051300"/>
              </a:tblGrid>
              <a:tr h="931625">
                <a:tc>
                  <a:txBody>
                    <a:bodyPr/>
                    <a:lstStyle/>
                    <a:p>
                      <a:pPr indent="0" lvl="0" marL="0" rtl="0" algn="r">
                        <a:spcBef>
                          <a:spcPts val="0"/>
                        </a:spcBef>
                        <a:spcAft>
                          <a:spcPts val="0"/>
                        </a:spcAft>
                        <a:buNone/>
                      </a:pPr>
                      <a:r>
                        <a:rPr lang="en" sz="1800">
                          <a:solidFill>
                            <a:srgbClr val="3F5378"/>
                          </a:solidFill>
                          <a:latin typeface="Roboto Condensed"/>
                          <a:ea typeface="Roboto Condensed"/>
                          <a:cs typeface="Roboto Condensed"/>
                          <a:sym typeface="Roboto Condensed"/>
                        </a:rPr>
                        <a:t>Results</a:t>
                      </a:r>
                      <a:endParaRPr sz="1800">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0"/>
                        </a:spcBef>
                        <a:spcAft>
                          <a:spcPts val="0"/>
                        </a:spcAft>
                        <a:buNone/>
                      </a:pPr>
                      <a:r>
                        <a:rPr lang="en">
                          <a:solidFill>
                            <a:srgbClr val="3F5378"/>
                          </a:solidFill>
                          <a:latin typeface="Roboto Condensed"/>
                          <a:ea typeface="Roboto Condensed"/>
                          <a:cs typeface="Roboto Condensed"/>
                          <a:sym typeface="Roboto Condensed"/>
                        </a:rPr>
                        <a:t>All Methods</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941900">
                <a:tc>
                  <a:txBody>
                    <a:bodyPr/>
                    <a:lstStyle/>
                    <a:p>
                      <a:pPr indent="0" lvl="0" marL="0" rtl="0" algn="r">
                        <a:spcBef>
                          <a:spcPts val="0"/>
                        </a:spcBef>
                        <a:spcAft>
                          <a:spcPts val="0"/>
                        </a:spcAft>
                        <a:buNone/>
                      </a:pPr>
                      <a:r>
                        <a:rPr lang="en">
                          <a:solidFill>
                            <a:srgbClr val="3F5378"/>
                          </a:solidFill>
                          <a:latin typeface="Roboto Condensed"/>
                          <a:ea typeface="Roboto Condensed"/>
                          <a:cs typeface="Roboto Condensed"/>
                          <a:sym typeface="Roboto Condensed"/>
                        </a:rPr>
                        <a:t>Linear Model</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ctr">
                        <a:spcBef>
                          <a:spcPts val="0"/>
                        </a:spcBef>
                        <a:spcAft>
                          <a:spcPts val="0"/>
                        </a:spcAft>
                        <a:buNone/>
                      </a:pPr>
                      <a:r>
                        <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833575">
                <a:tc>
                  <a:txBody>
                    <a:bodyPr/>
                    <a:lstStyle/>
                    <a:p>
                      <a:pPr indent="0" lvl="0" marL="0" rtl="0" algn="r">
                        <a:spcBef>
                          <a:spcPts val="0"/>
                        </a:spcBef>
                        <a:spcAft>
                          <a:spcPts val="0"/>
                        </a:spcAft>
                        <a:buNone/>
                      </a:pPr>
                      <a:r>
                        <a:rPr lang="en">
                          <a:solidFill>
                            <a:srgbClr val="3F5378"/>
                          </a:solidFill>
                          <a:latin typeface="Roboto Condensed"/>
                          <a:ea typeface="Roboto Condensed"/>
                          <a:cs typeface="Roboto Condensed"/>
                          <a:sym typeface="Roboto Condensed"/>
                        </a:rPr>
                        <a:t>Quadratic Model</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ctr">
                        <a:spcBef>
                          <a:spcPts val="0"/>
                        </a:spcBef>
                        <a:spcAft>
                          <a:spcPts val="0"/>
                        </a:spcAft>
                        <a:buNone/>
                      </a:pPr>
                      <a:r>
                        <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833575">
                <a:tc>
                  <a:txBody>
                    <a:bodyPr/>
                    <a:lstStyle/>
                    <a:p>
                      <a:pPr indent="0" lvl="0" marL="0" rtl="0" algn="r">
                        <a:spcBef>
                          <a:spcPts val="0"/>
                        </a:spcBef>
                        <a:spcAft>
                          <a:spcPts val="0"/>
                        </a:spcAft>
                        <a:buNone/>
                      </a:pPr>
                      <a:r>
                        <a:rPr lang="en">
                          <a:solidFill>
                            <a:srgbClr val="3F5378"/>
                          </a:solidFill>
                          <a:latin typeface="Roboto Condensed"/>
                          <a:ea typeface="Roboto Condensed"/>
                          <a:cs typeface="Roboto Condensed"/>
                          <a:sym typeface="Roboto Condensed"/>
                        </a:rPr>
                        <a:t>Cubic Model</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l">
                        <a:spcBef>
                          <a:spcPts val="0"/>
                        </a:spcBef>
                        <a:spcAft>
                          <a:spcPts val="0"/>
                        </a:spcAft>
                        <a:buNone/>
                      </a:pPr>
                      <a:r>
                        <a:t/>
                      </a:r>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r h="833575">
                <a:tc>
                  <a:txBody>
                    <a:bodyPr/>
                    <a:lstStyle/>
                    <a:p>
                      <a:pPr indent="0" lvl="0" marL="0" rtl="0" algn="r">
                        <a:spcBef>
                          <a:spcPts val="0"/>
                        </a:spcBef>
                        <a:spcAft>
                          <a:spcPts val="0"/>
                        </a:spcAft>
                        <a:buNone/>
                      </a:pPr>
                      <a:r>
                        <a:rPr lang="en">
                          <a:solidFill>
                            <a:srgbClr val="3F5378"/>
                          </a:solidFill>
                          <a:latin typeface="Roboto Condensed"/>
                          <a:ea typeface="Roboto Condensed"/>
                          <a:cs typeface="Roboto Condensed"/>
                          <a:sym typeface="Roboto Condensed"/>
                        </a:rPr>
                        <a:t>Log Model</a:t>
                      </a:r>
                      <a:endParaRPr>
                        <a:solidFill>
                          <a:srgbClr val="3F537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7D3E6"/>
                    </a:solidFill>
                  </a:tcPr>
                </a:tc>
                <a:tc>
                  <a:txBody>
                    <a:bodyPr/>
                    <a:lstStyle/>
                    <a:p>
                      <a:pPr indent="0" lvl="0" marL="0" rtl="0" algn="ctr">
                        <a:spcBef>
                          <a:spcPts val="0"/>
                        </a:spcBef>
                        <a:spcAft>
                          <a:spcPts val="0"/>
                        </a:spcAft>
                        <a:buNone/>
                      </a:pPr>
                      <a:r>
                        <a:t/>
                      </a:r>
                      <a:endParaRPr b="1" sz="2400">
                        <a:solidFill>
                          <a:srgbClr val="263248"/>
                        </a:solidFill>
                        <a:latin typeface="Roboto Condensed"/>
                        <a:ea typeface="Roboto Condensed"/>
                        <a:cs typeface="Roboto Condensed"/>
                        <a:sym typeface="Roboto Condensed"/>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C7D3E6"/>
                      </a:solidFill>
                      <a:prstDash val="solid"/>
                      <a:round/>
                      <a:headEnd len="sm" w="sm" type="none"/>
                      <a:tailEnd len="sm" w="sm" type="none"/>
                    </a:lnR>
                    <a:lnT cap="flat" cmpd="sng" w="9525">
                      <a:solidFill>
                        <a:srgbClr val="C7D3E6"/>
                      </a:solidFill>
                      <a:prstDash val="solid"/>
                      <a:round/>
                      <a:headEnd len="sm" w="sm" type="none"/>
                      <a:tailEnd len="sm" w="sm" type="none"/>
                    </a:lnT>
                    <a:lnB cap="flat" cmpd="sng" w="9525">
                      <a:solidFill>
                        <a:srgbClr val="C7D3E6"/>
                      </a:solidFill>
                      <a:prstDash val="solid"/>
                      <a:round/>
                      <a:headEnd len="sm" w="sm" type="none"/>
                      <a:tailEnd len="sm" w="sm" type="none"/>
                    </a:lnB>
                  </a:tcPr>
                </a:tc>
              </a:tr>
            </a:tbl>
          </a:graphicData>
        </a:graphic>
      </p:graphicFrame>
      <p:sp>
        <p:nvSpPr>
          <p:cNvPr id="324" name="Google Shape;324;p22"/>
          <p:cNvSpPr txBox="1"/>
          <p:nvPr/>
        </p:nvSpPr>
        <p:spPr>
          <a:xfrm>
            <a:off x="4672200" y="306375"/>
            <a:ext cx="38127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Condensed Light"/>
                <a:ea typeface="Roboto Condensed Light"/>
                <a:cs typeface="Roboto Condensed Light"/>
                <a:sym typeface="Roboto Condensed Light"/>
              </a:rPr>
              <a:t>Each method gave us nearly the </a:t>
            </a:r>
            <a:r>
              <a:rPr lang="en" sz="1800">
                <a:latin typeface="Roboto Condensed Light"/>
                <a:ea typeface="Roboto Condensed Light"/>
                <a:cs typeface="Roboto Condensed Light"/>
                <a:sym typeface="Roboto Condensed Light"/>
              </a:rPr>
              <a:t>same results </a:t>
            </a:r>
            <a:r>
              <a:rPr lang="en" sz="1800">
                <a:latin typeface="Roboto Condensed Light"/>
                <a:ea typeface="Roboto Condensed Light"/>
                <a:cs typeface="Roboto Condensed Light"/>
                <a:sym typeface="Roboto Condensed Light"/>
              </a:rPr>
              <a:t>for all models.</a:t>
            </a:r>
            <a:endParaRPr sz="18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latin typeface="Roboto Condensed Light"/>
                <a:ea typeface="Roboto Condensed Light"/>
                <a:cs typeface="Roboto Condensed Light"/>
                <a:sym typeface="Roboto Condensed Light"/>
              </a:rPr>
              <a:t>Why? </a:t>
            </a:r>
            <a:endParaRPr sz="18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latin typeface="Roboto Condensed Light"/>
                <a:ea typeface="Roboto Condensed Light"/>
                <a:cs typeface="Roboto Condensed Light"/>
                <a:sym typeface="Roboto Condensed Light"/>
              </a:rPr>
              <a:t>A is computationally inexpensive because it does not have many columns</a:t>
            </a:r>
            <a:endParaRPr sz="1800">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latin typeface="Roboto Condensed Light"/>
                <a:ea typeface="Roboto Condensed Light"/>
                <a:cs typeface="Roboto Condensed Light"/>
                <a:sym typeface="Roboto Condensed Light"/>
              </a:rPr>
              <a:t> </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Char char="-"/>
            </a:pPr>
            <a:r>
              <a:rPr lang="en" sz="1800">
                <a:latin typeface="Roboto Condensed Light"/>
                <a:ea typeface="Roboto Condensed Light"/>
                <a:cs typeface="Roboto Condensed Light"/>
                <a:sym typeface="Roboto Condensed Light"/>
              </a:rPr>
              <a:t>MGS, Householder are normally alternatives to CGS because they are more numerically stable</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Char char="-"/>
            </a:pPr>
            <a:r>
              <a:rPr lang="en" sz="1800">
                <a:latin typeface="Roboto Condensed Light"/>
                <a:ea typeface="Roboto Condensed Light"/>
                <a:cs typeface="Roboto Condensed Light"/>
                <a:sym typeface="Roboto Condensed Light"/>
              </a:rPr>
              <a:t>In this case, the differences in error were small enough that the </a:t>
            </a:r>
            <a:r>
              <a:rPr lang="en" sz="1800">
                <a:latin typeface="Roboto Condensed Light"/>
                <a:ea typeface="Roboto Condensed Light"/>
                <a:cs typeface="Roboto Condensed Light"/>
                <a:sym typeface="Roboto Condensed Light"/>
              </a:rPr>
              <a:t>estimates</a:t>
            </a:r>
            <a:r>
              <a:rPr lang="en" sz="1800">
                <a:latin typeface="Roboto Condensed Light"/>
                <a:ea typeface="Roboto Condensed Light"/>
                <a:cs typeface="Roboto Condensed Light"/>
                <a:sym typeface="Roboto Condensed Light"/>
              </a:rPr>
              <a:t> matched up until 10th decimal point of precision.</a:t>
            </a:r>
            <a:endParaRPr sz="1800">
              <a:latin typeface="Roboto Condensed Light"/>
              <a:ea typeface="Roboto Condensed Light"/>
              <a:cs typeface="Roboto Condensed Light"/>
              <a:sym typeface="Roboto Condensed Light"/>
            </a:endParaRPr>
          </a:p>
        </p:txBody>
      </p:sp>
      <p:pic>
        <p:nvPicPr>
          <p:cNvPr id="325" name="Google Shape;325;p22"/>
          <p:cNvPicPr preferRelativeResize="0"/>
          <p:nvPr/>
        </p:nvPicPr>
        <p:blipFill rotWithShape="1">
          <a:blip r:embed="rId3">
            <a:alphaModFix/>
          </a:blip>
          <a:srcRect b="0" l="4888" r="0" t="0"/>
          <a:stretch/>
        </p:blipFill>
        <p:spPr>
          <a:xfrm>
            <a:off x="1584875" y="1666838"/>
            <a:ext cx="2251374" cy="372600"/>
          </a:xfrm>
          <a:prstGeom prst="rect">
            <a:avLst/>
          </a:prstGeom>
          <a:noFill/>
          <a:ln>
            <a:noFill/>
          </a:ln>
        </p:spPr>
      </p:pic>
      <p:pic>
        <p:nvPicPr>
          <p:cNvPr id="326" name="Google Shape;326;p22"/>
          <p:cNvPicPr preferRelativeResize="0"/>
          <p:nvPr/>
        </p:nvPicPr>
        <p:blipFill>
          <a:blip r:embed="rId4">
            <a:alphaModFix/>
          </a:blip>
          <a:stretch>
            <a:fillRect/>
          </a:stretch>
        </p:blipFill>
        <p:spPr>
          <a:xfrm>
            <a:off x="1548197" y="2547488"/>
            <a:ext cx="2603253" cy="282750"/>
          </a:xfrm>
          <a:prstGeom prst="rect">
            <a:avLst/>
          </a:prstGeom>
          <a:noFill/>
          <a:ln>
            <a:noFill/>
          </a:ln>
        </p:spPr>
      </p:pic>
      <p:pic>
        <p:nvPicPr>
          <p:cNvPr id="327" name="Google Shape;327;p22"/>
          <p:cNvPicPr preferRelativeResize="0"/>
          <p:nvPr/>
        </p:nvPicPr>
        <p:blipFill>
          <a:blip r:embed="rId5">
            <a:alphaModFix/>
          </a:blip>
          <a:stretch>
            <a:fillRect/>
          </a:stretch>
        </p:blipFill>
        <p:spPr>
          <a:xfrm>
            <a:off x="1546700" y="3338300"/>
            <a:ext cx="3024499" cy="315600"/>
          </a:xfrm>
          <a:prstGeom prst="rect">
            <a:avLst/>
          </a:prstGeom>
          <a:noFill/>
          <a:ln>
            <a:noFill/>
          </a:ln>
        </p:spPr>
      </p:pic>
      <p:pic>
        <p:nvPicPr>
          <p:cNvPr id="328" name="Google Shape;328;p22"/>
          <p:cNvPicPr preferRelativeResize="0"/>
          <p:nvPr/>
        </p:nvPicPr>
        <p:blipFill>
          <a:blip r:embed="rId6">
            <a:alphaModFix/>
          </a:blip>
          <a:stretch>
            <a:fillRect/>
          </a:stretch>
        </p:blipFill>
        <p:spPr>
          <a:xfrm>
            <a:off x="1546700" y="4104950"/>
            <a:ext cx="2520540" cy="37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4" name="Google Shape;334;p23"/>
          <p:cNvPicPr preferRelativeResize="0"/>
          <p:nvPr/>
        </p:nvPicPr>
        <p:blipFill>
          <a:blip r:embed="rId3">
            <a:alphaModFix/>
          </a:blip>
          <a:stretch>
            <a:fillRect/>
          </a:stretch>
        </p:blipFill>
        <p:spPr>
          <a:xfrm>
            <a:off x="5369325" y="1098000"/>
            <a:ext cx="3695950" cy="3106450"/>
          </a:xfrm>
          <a:prstGeom prst="rect">
            <a:avLst/>
          </a:prstGeom>
          <a:noFill/>
          <a:ln>
            <a:noFill/>
          </a:ln>
        </p:spPr>
      </p:pic>
      <p:sp>
        <p:nvSpPr>
          <p:cNvPr id="335" name="Google Shape;335;p23"/>
          <p:cNvSpPr txBox="1"/>
          <p:nvPr>
            <p:ph idx="4294967295" type="title"/>
          </p:nvPr>
        </p:nvSpPr>
        <p:spPr>
          <a:xfrm>
            <a:off x="1825800" y="259950"/>
            <a:ext cx="5492400" cy="76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Determining the Best Fitting Model</a:t>
            </a:r>
            <a:endParaRPr>
              <a:solidFill>
                <a:schemeClr val="dk2"/>
              </a:solidFill>
            </a:endParaRPr>
          </a:p>
        </p:txBody>
      </p:sp>
      <p:pic>
        <p:nvPicPr>
          <p:cNvPr id="336" name="Google Shape;336;p23"/>
          <p:cNvPicPr preferRelativeResize="0"/>
          <p:nvPr/>
        </p:nvPicPr>
        <p:blipFill>
          <a:blip r:embed="rId4">
            <a:alphaModFix/>
          </a:blip>
          <a:stretch>
            <a:fillRect/>
          </a:stretch>
        </p:blipFill>
        <p:spPr>
          <a:xfrm>
            <a:off x="4459575" y="2155925"/>
            <a:ext cx="809825" cy="1399434"/>
          </a:xfrm>
          <a:prstGeom prst="rect">
            <a:avLst/>
          </a:prstGeom>
          <a:noFill/>
          <a:ln>
            <a:noFill/>
          </a:ln>
        </p:spPr>
      </p:pic>
      <p:pic>
        <p:nvPicPr>
          <p:cNvPr id="337" name="Google Shape;337;p23"/>
          <p:cNvPicPr preferRelativeResize="0"/>
          <p:nvPr/>
        </p:nvPicPr>
        <p:blipFill>
          <a:blip r:embed="rId5">
            <a:alphaModFix/>
          </a:blip>
          <a:stretch>
            <a:fillRect/>
          </a:stretch>
        </p:blipFill>
        <p:spPr>
          <a:xfrm>
            <a:off x="132725" y="1432413"/>
            <a:ext cx="4154775" cy="2728411"/>
          </a:xfrm>
          <a:prstGeom prst="rect">
            <a:avLst/>
          </a:prstGeom>
          <a:noFill/>
          <a:ln>
            <a:noFill/>
          </a:ln>
        </p:spPr>
      </p:pic>
      <p:grpSp>
        <p:nvGrpSpPr>
          <p:cNvPr id="338" name="Google Shape;338;p23"/>
          <p:cNvGrpSpPr/>
          <p:nvPr/>
        </p:nvGrpSpPr>
        <p:grpSpPr>
          <a:xfrm>
            <a:off x="6541065" y="522189"/>
            <a:ext cx="333016" cy="241699"/>
            <a:chOff x="4604550" y="3714775"/>
            <a:chExt cx="439625" cy="319075"/>
          </a:xfrm>
        </p:grpSpPr>
        <p:sp>
          <p:nvSpPr>
            <p:cNvPr id="339" name="Google Shape;339;p23"/>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24"/>
          <p:cNvSpPr txBox="1"/>
          <p:nvPr>
            <p:ph idx="1" type="body"/>
          </p:nvPr>
        </p:nvSpPr>
        <p:spPr>
          <a:xfrm>
            <a:off x="614325" y="1537990"/>
            <a:ext cx="3378300" cy="495600"/>
          </a:xfrm>
          <a:prstGeom prst="rect">
            <a:avLst/>
          </a:prstGeom>
        </p:spPr>
        <p:txBody>
          <a:bodyPr anchorCtr="0" anchor="t" bIns="91425" lIns="91425" spcFirstLastPara="1" rIns="91425" wrap="square" tIns="91425">
            <a:noAutofit/>
          </a:bodyPr>
          <a:lstStyle/>
          <a:p>
            <a:pPr indent="0" lvl="0" marL="0" rtl="0" algn="ctr">
              <a:spcBef>
                <a:spcPts val="600"/>
              </a:spcBef>
              <a:spcAft>
                <a:spcPts val="1000"/>
              </a:spcAft>
              <a:buNone/>
            </a:pPr>
            <a:r>
              <a:rPr lang="en"/>
              <a:t>Condition Number </a:t>
            </a:r>
            <a:endParaRPr/>
          </a:p>
        </p:txBody>
      </p:sp>
      <p:sp>
        <p:nvSpPr>
          <p:cNvPr id="347" name="Google Shape;347;p2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Condition Number and Noise</a:t>
            </a:r>
            <a:endParaRPr/>
          </a:p>
        </p:txBody>
      </p:sp>
      <p:sp>
        <p:nvSpPr>
          <p:cNvPr id="348" name="Google Shape;348;p24"/>
          <p:cNvSpPr txBox="1"/>
          <p:nvPr>
            <p:ph idx="2" type="body"/>
          </p:nvPr>
        </p:nvSpPr>
        <p:spPr>
          <a:xfrm>
            <a:off x="4363300" y="1538002"/>
            <a:ext cx="3378300" cy="495600"/>
          </a:xfrm>
          <a:prstGeom prst="rect">
            <a:avLst/>
          </a:prstGeom>
        </p:spPr>
        <p:txBody>
          <a:bodyPr anchorCtr="0" anchor="t" bIns="91425" lIns="91425" spcFirstLastPara="1" rIns="91425" wrap="square" tIns="91425">
            <a:noAutofit/>
          </a:bodyPr>
          <a:lstStyle/>
          <a:p>
            <a:pPr indent="0" lvl="0" marL="0" rtl="0" algn="ctr">
              <a:spcBef>
                <a:spcPts val="600"/>
              </a:spcBef>
              <a:spcAft>
                <a:spcPts val="1000"/>
              </a:spcAft>
              <a:buNone/>
            </a:pPr>
            <a:r>
              <a:rPr lang="en"/>
              <a:t>Noise</a:t>
            </a:r>
            <a:endParaRPr/>
          </a:p>
        </p:txBody>
      </p:sp>
      <p:sp>
        <p:nvSpPr>
          <p:cNvPr id="349" name="Google Shape;349;p24"/>
          <p:cNvSpPr txBox="1"/>
          <p:nvPr/>
        </p:nvSpPr>
        <p:spPr>
          <a:xfrm>
            <a:off x="4422325" y="2109250"/>
            <a:ext cx="377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Roboto Condensed Light"/>
              <a:ea typeface="Roboto Condensed Light"/>
              <a:cs typeface="Roboto Condensed Light"/>
              <a:sym typeface="Roboto Condensed Light"/>
            </a:endParaRPr>
          </a:p>
        </p:txBody>
      </p:sp>
      <p:pic>
        <p:nvPicPr>
          <p:cNvPr id="350" name="Google Shape;350;p24"/>
          <p:cNvPicPr preferRelativeResize="0"/>
          <p:nvPr/>
        </p:nvPicPr>
        <p:blipFill>
          <a:blip r:embed="rId3">
            <a:alphaModFix/>
          </a:blip>
          <a:stretch>
            <a:fillRect/>
          </a:stretch>
        </p:blipFill>
        <p:spPr>
          <a:xfrm>
            <a:off x="4474275" y="2214550"/>
            <a:ext cx="3429000" cy="714375"/>
          </a:xfrm>
          <a:prstGeom prst="rect">
            <a:avLst/>
          </a:prstGeom>
          <a:noFill/>
          <a:ln>
            <a:noFill/>
          </a:ln>
        </p:spPr>
      </p:pic>
      <p:sp>
        <p:nvSpPr>
          <p:cNvPr id="351" name="Google Shape;351;p24"/>
          <p:cNvSpPr txBox="1"/>
          <p:nvPr/>
        </p:nvSpPr>
        <p:spPr>
          <a:xfrm>
            <a:off x="1548050" y="3897600"/>
            <a:ext cx="4840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In conclusion, we found that the </a:t>
            </a:r>
            <a:r>
              <a:rPr lang="en" sz="1200">
                <a:latin typeface="Roboto Condensed Light"/>
                <a:ea typeface="Roboto Condensed Light"/>
                <a:cs typeface="Roboto Condensed Light"/>
                <a:sym typeface="Roboto Condensed Light"/>
              </a:rPr>
              <a:t>addition</a:t>
            </a:r>
            <a:r>
              <a:rPr lang="en" sz="1200">
                <a:latin typeface="Roboto Condensed Light"/>
                <a:ea typeface="Roboto Condensed Light"/>
                <a:cs typeface="Roboto Condensed Light"/>
                <a:sym typeface="Roboto Condensed Light"/>
              </a:rPr>
              <a:t> of various amounts of noise </a:t>
            </a:r>
            <a:r>
              <a:rPr i="1" lang="en" sz="1200">
                <a:latin typeface="Roboto Condensed Light"/>
                <a:ea typeface="Roboto Condensed Light"/>
                <a:cs typeface="Roboto Condensed Light"/>
                <a:sym typeface="Roboto Condensed Light"/>
              </a:rPr>
              <a:t>increased</a:t>
            </a:r>
            <a:r>
              <a:rPr lang="en" sz="1200">
                <a:latin typeface="Roboto Condensed Light"/>
                <a:ea typeface="Roboto Condensed Light"/>
                <a:cs typeface="Roboto Condensed Light"/>
                <a:sym typeface="Roboto Condensed Light"/>
              </a:rPr>
              <a:t> the residuals of our models, leading to a worse fit (regardless of algorithm). </a:t>
            </a:r>
            <a:endParaRPr sz="1200">
              <a:latin typeface="Roboto Condensed Light"/>
              <a:ea typeface="Roboto Condensed Light"/>
              <a:cs typeface="Roboto Condensed Light"/>
              <a:sym typeface="Roboto Condensed Light"/>
            </a:endParaRPr>
          </a:p>
        </p:txBody>
      </p:sp>
      <p:sp>
        <p:nvSpPr>
          <p:cNvPr id="352" name="Google Shape;352;p24"/>
          <p:cNvSpPr txBox="1"/>
          <p:nvPr/>
        </p:nvSpPr>
        <p:spPr>
          <a:xfrm>
            <a:off x="414375" y="2154675"/>
            <a:ext cx="377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We observe the condition numbers of our models:</a:t>
            </a:r>
            <a:endParaRPr sz="1200">
              <a:latin typeface="Roboto Condensed Light"/>
              <a:ea typeface="Roboto Condensed Light"/>
              <a:cs typeface="Roboto Condensed Light"/>
              <a:sym typeface="Roboto Condensed Light"/>
            </a:endParaRPr>
          </a:p>
        </p:txBody>
      </p:sp>
      <p:pic>
        <p:nvPicPr>
          <p:cNvPr id="353" name="Google Shape;353;p24"/>
          <p:cNvPicPr preferRelativeResize="0"/>
          <p:nvPr/>
        </p:nvPicPr>
        <p:blipFill>
          <a:blip r:embed="rId4">
            <a:alphaModFix/>
          </a:blip>
          <a:stretch>
            <a:fillRect/>
          </a:stretch>
        </p:blipFill>
        <p:spPr>
          <a:xfrm>
            <a:off x="255825" y="2584588"/>
            <a:ext cx="2733800" cy="843675"/>
          </a:xfrm>
          <a:prstGeom prst="rect">
            <a:avLst/>
          </a:prstGeom>
          <a:noFill/>
          <a:ln>
            <a:noFill/>
          </a:ln>
        </p:spPr>
      </p:pic>
      <p:pic>
        <p:nvPicPr>
          <p:cNvPr id="354" name="Google Shape;354;p24"/>
          <p:cNvPicPr preferRelativeResize="0"/>
          <p:nvPr/>
        </p:nvPicPr>
        <p:blipFill>
          <a:blip r:embed="rId5">
            <a:alphaModFix/>
          </a:blip>
          <a:stretch>
            <a:fillRect/>
          </a:stretch>
        </p:blipFill>
        <p:spPr>
          <a:xfrm>
            <a:off x="2989625" y="2673600"/>
            <a:ext cx="1178145" cy="80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Slide</a:t>
            </a:r>
            <a:endParaRPr/>
          </a:p>
        </p:txBody>
      </p:sp>
      <p:sp>
        <p:nvSpPr>
          <p:cNvPr id="360" name="Google Shape;360;p25"/>
          <p:cNvSpPr txBox="1"/>
          <p:nvPr>
            <p:ph idx="1" type="body"/>
          </p:nvPr>
        </p:nvSpPr>
        <p:spPr>
          <a:xfrm>
            <a:off x="872125" y="1522800"/>
            <a:ext cx="6100200" cy="1579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Given our chosen model, we can best predict the average life expectancy of a citizen in a given country based on the following equation:</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361" name="Google Shape;361;p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2" name="Google Shape;362;p25"/>
          <p:cNvPicPr preferRelativeResize="0"/>
          <p:nvPr/>
        </p:nvPicPr>
        <p:blipFill>
          <a:blip r:embed="rId3">
            <a:alphaModFix/>
          </a:blip>
          <a:stretch>
            <a:fillRect/>
          </a:stretch>
        </p:blipFill>
        <p:spPr>
          <a:xfrm>
            <a:off x="2007700" y="2682250"/>
            <a:ext cx="3829050" cy="304800"/>
          </a:xfrm>
          <a:prstGeom prst="rect">
            <a:avLst/>
          </a:prstGeom>
          <a:noFill/>
          <a:ln>
            <a:noFill/>
          </a:ln>
        </p:spPr>
      </p:pic>
      <p:sp>
        <p:nvSpPr>
          <p:cNvPr id="363" name="Google Shape;363;p25"/>
          <p:cNvSpPr txBox="1"/>
          <p:nvPr/>
        </p:nvSpPr>
        <p:spPr>
          <a:xfrm>
            <a:off x="872125" y="3406725"/>
            <a:ext cx="61002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364" name="Google Shape;364;p25"/>
          <p:cNvSpPr txBox="1"/>
          <p:nvPr>
            <p:ph idx="1" type="body"/>
          </p:nvPr>
        </p:nvSpPr>
        <p:spPr>
          <a:xfrm>
            <a:off x="930175" y="3172600"/>
            <a:ext cx="6100200" cy="1579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Where </a:t>
            </a:r>
            <a:r>
              <a:rPr i="1" lang="en"/>
              <a:t>x </a:t>
            </a:r>
            <a:r>
              <a:rPr lang="en"/>
              <a:t>is the average years of schooling of said country. </a:t>
            </a:r>
            <a:endParaRPr/>
          </a:p>
          <a:p>
            <a:pPr indent="-342900" lvl="0" marL="457200" rtl="0" algn="l">
              <a:spcBef>
                <a:spcPts val="0"/>
              </a:spcBef>
              <a:spcAft>
                <a:spcPts val="0"/>
              </a:spcAft>
              <a:buSzPts val="1800"/>
              <a:buChar char="▰"/>
            </a:pPr>
            <a:r>
              <a:rPr i="1" lang="en"/>
              <a:t>f(x) </a:t>
            </a:r>
            <a:r>
              <a:rPr lang="en"/>
              <a:t>is the average life expectancy of the country.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grpSp>
        <p:nvGrpSpPr>
          <p:cNvPr id="365" name="Google Shape;365;p25"/>
          <p:cNvGrpSpPr/>
          <p:nvPr/>
        </p:nvGrpSpPr>
        <p:grpSpPr>
          <a:xfrm>
            <a:off x="2914645" y="598555"/>
            <a:ext cx="354245" cy="354245"/>
            <a:chOff x="5941025" y="3634400"/>
            <a:chExt cx="467650" cy="467650"/>
          </a:xfrm>
        </p:grpSpPr>
        <p:sp>
          <p:nvSpPr>
            <p:cNvPr id="366" name="Google Shape;366;p25"/>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375" name="Shape 375"/>
        <p:cNvGrpSpPr/>
        <p:nvPr/>
      </p:nvGrpSpPr>
      <p:grpSpPr>
        <a:xfrm>
          <a:off x="0" y="0"/>
          <a:ext cx="0" cy="0"/>
          <a:chOff x="0" y="0"/>
          <a:chExt cx="0" cy="0"/>
        </a:xfrm>
      </p:grpSpPr>
      <p:sp>
        <p:nvSpPr>
          <p:cNvPr id="376" name="Google Shape;376;p26"/>
          <p:cNvSpPr txBox="1"/>
          <p:nvPr/>
        </p:nvSpPr>
        <p:spPr>
          <a:xfrm>
            <a:off x="5972125" y="919300"/>
            <a:ext cx="2592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a:solidFill>
                  <a:srgbClr val="3F5378"/>
                </a:solidFill>
                <a:latin typeface="Roboto Condensed"/>
                <a:ea typeface="Roboto Condensed"/>
                <a:cs typeface="Roboto Condensed"/>
                <a:sym typeface="Roboto Condensed"/>
              </a:rPr>
              <a:t>SlidesCarnival icons are editable shapes</a:t>
            </a:r>
            <a:r>
              <a:rPr lang="en" sz="900">
                <a:solidFill>
                  <a:srgbClr val="3F5378"/>
                </a:solidFill>
                <a:latin typeface="Roboto Condensed"/>
                <a:ea typeface="Roboto Condensed"/>
                <a:cs typeface="Roboto Condensed"/>
                <a:sym typeface="Roboto Condensed"/>
              </a:rPr>
              <a:t>. </a:t>
            </a:r>
            <a:endParaRPr sz="900">
              <a:solidFill>
                <a:srgbClr val="3F5378"/>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t/>
            </a:r>
            <a:endParaRPr sz="900">
              <a:solidFill>
                <a:srgbClr val="3F5378"/>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rPr lang="en" sz="900">
                <a:solidFill>
                  <a:srgbClr val="3F5378"/>
                </a:solidFill>
                <a:latin typeface="Roboto Condensed"/>
                <a:ea typeface="Roboto Condensed"/>
                <a:cs typeface="Roboto Condensed"/>
                <a:sym typeface="Roboto Condensed"/>
              </a:rPr>
              <a:t>This means that you can:</a:t>
            </a:r>
            <a:endParaRPr sz="900">
              <a:solidFill>
                <a:srgbClr val="3F5378"/>
              </a:solidFill>
              <a:latin typeface="Roboto Condensed"/>
              <a:ea typeface="Roboto Condensed"/>
              <a:cs typeface="Roboto Condensed"/>
              <a:sym typeface="Roboto Condensed"/>
            </a:endParaRPr>
          </a:p>
          <a:p>
            <a:pPr indent="-285750" lvl="0" marL="457200" rtl="0" algn="l">
              <a:spcBef>
                <a:spcPts val="0"/>
              </a:spcBef>
              <a:spcAft>
                <a:spcPts val="0"/>
              </a:spcAft>
              <a:buClr>
                <a:srgbClr val="3F5378"/>
              </a:buClr>
              <a:buSzPts val="900"/>
              <a:buFont typeface="Roboto Condensed"/>
              <a:buChar char="●"/>
            </a:pPr>
            <a:r>
              <a:rPr lang="en" sz="900">
                <a:solidFill>
                  <a:srgbClr val="3F5378"/>
                </a:solidFill>
                <a:latin typeface="Roboto Condensed"/>
                <a:ea typeface="Roboto Condensed"/>
                <a:cs typeface="Roboto Condensed"/>
                <a:sym typeface="Roboto Condensed"/>
              </a:rPr>
              <a:t>Resize them without losing quality.</a:t>
            </a:r>
            <a:endParaRPr sz="900">
              <a:solidFill>
                <a:srgbClr val="3F5378"/>
              </a:solidFill>
              <a:latin typeface="Roboto Condensed"/>
              <a:ea typeface="Roboto Condensed"/>
              <a:cs typeface="Roboto Condensed"/>
              <a:sym typeface="Roboto Condensed"/>
            </a:endParaRPr>
          </a:p>
          <a:p>
            <a:pPr indent="-285750" lvl="0" marL="457200" rtl="0" algn="l">
              <a:spcBef>
                <a:spcPts val="0"/>
              </a:spcBef>
              <a:spcAft>
                <a:spcPts val="0"/>
              </a:spcAft>
              <a:buClr>
                <a:srgbClr val="3F5378"/>
              </a:buClr>
              <a:buSzPts val="900"/>
              <a:buFont typeface="Roboto Condensed"/>
              <a:buChar char="●"/>
            </a:pPr>
            <a:r>
              <a:rPr lang="en" sz="900">
                <a:solidFill>
                  <a:srgbClr val="3F5378"/>
                </a:solidFill>
                <a:latin typeface="Roboto Condensed"/>
                <a:ea typeface="Roboto Condensed"/>
                <a:cs typeface="Roboto Condensed"/>
                <a:sym typeface="Roboto Condensed"/>
              </a:rPr>
              <a:t>Change line color, width and style.</a:t>
            </a:r>
            <a:endParaRPr sz="900">
              <a:solidFill>
                <a:srgbClr val="3F5378"/>
              </a:solidFill>
              <a:latin typeface="Roboto Condensed"/>
              <a:ea typeface="Roboto Condensed"/>
              <a:cs typeface="Roboto Condensed"/>
              <a:sym typeface="Roboto Condensed"/>
            </a:endParaRPr>
          </a:p>
          <a:p>
            <a:pPr indent="0" lvl="0" marL="0" rtl="0" algn="l">
              <a:spcBef>
                <a:spcPts val="0"/>
              </a:spcBef>
              <a:spcAft>
                <a:spcPts val="0"/>
              </a:spcAft>
              <a:buNone/>
            </a:pPr>
            <a:r>
              <a:t/>
            </a:r>
            <a:endParaRPr sz="900">
              <a:solidFill>
                <a:srgbClr val="3F5378"/>
              </a:solidFill>
              <a:latin typeface="Roboto Condensed"/>
              <a:ea typeface="Roboto Condensed"/>
              <a:cs typeface="Roboto Condensed"/>
              <a:sym typeface="Roboto Condensed"/>
            </a:endParaRPr>
          </a:p>
          <a:p>
            <a:pPr indent="0" lvl="0" marL="0" rtl="0" algn="l">
              <a:spcBef>
                <a:spcPts val="0"/>
              </a:spcBef>
              <a:spcAft>
                <a:spcPts val="0"/>
              </a:spcAft>
              <a:buNone/>
            </a:pPr>
            <a:r>
              <a:rPr lang="en" sz="900">
                <a:solidFill>
                  <a:srgbClr val="3F5378"/>
                </a:solidFill>
                <a:latin typeface="Roboto Condensed"/>
                <a:ea typeface="Roboto Condensed"/>
                <a:cs typeface="Roboto Condensed"/>
                <a:sym typeface="Roboto Condensed"/>
              </a:rPr>
              <a:t>Isn’t that nice? :)</a:t>
            </a:r>
            <a:endParaRPr sz="900">
              <a:solidFill>
                <a:srgbClr val="3F5378"/>
              </a:solidFill>
              <a:latin typeface="Roboto Condensed"/>
              <a:ea typeface="Roboto Condensed"/>
              <a:cs typeface="Roboto Condensed"/>
              <a:sym typeface="Roboto Condensed"/>
            </a:endParaRPr>
          </a:p>
          <a:p>
            <a:pPr indent="0" lvl="0" marL="0" rtl="0" algn="l">
              <a:spcBef>
                <a:spcPts val="0"/>
              </a:spcBef>
              <a:spcAft>
                <a:spcPts val="0"/>
              </a:spcAft>
              <a:buNone/>
            </a:pPr>
            <a:r>
              <a:t/>
            </a:r>
            <a:endParaRPr sz="900">
              <a:solidFill>
                <a:srgbClr val="3F5378"/>
              </a:solidFill>
              <a:latin typeface="Roboto Condensed"/>
              <a:ea typeface="Roboto Condensed"/>
              <a:cs typeface="Roboto Condensed"/>
              <a:sym typeface="Roboto Condensed"/>
            </a:endParaRPr>
          </a:p>
          <a:p>
            <a:pPr indent="0" lvl="0" marL="0" rtl="0" algn="l">
              <a:spcBef>
                <a:spcPts val="0"/>
              </a:spcBef>
              <a:spcAft>
                <a:spcPts val="0"/>
              </a:spcAft>
              <a:buNone/>
            </a:pPr>
            <a:r>
              <a:rPr lang="en" sz="900">
                <a:solidFill>
                  <a:srgbClr val="3F5378"/>
                </a:solidFill>
                <a:latin typeface="Roboto Condensed"/>
                <a:ea typeface="Roboto Condensed"/>
                <a:cs typeface="Roboto Condensed"/>
                <a:sym typeface="Roboto Condensed"/>
              </a:rPr>
              <a:t>Examples:</a:t>
            </a:r>
            <a:endParaRPr sz="900">
              <a:solidFill>
                <a:srgbClr val="3F5378"/>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t/>
            </a:r>
            <a:endParaRPr sz="900">
              <a:solidFill>
                <a:srgbClr val="3F5378"/>
              </a:solidFill>
              <a:latin typeface="Roboto Condensed"/>
              <a:ea typeface="Roboto Condensed"/>
              <a:cs typeface="Roboto Condensed"/>
              <a:sym typeface="Roboto Condensed"/>
            </a:endParaRPr>
          </a:p>
          <a:p>
            <a:pPr indent="0" lvl="0" marL="0" rtl="0" algn="l">
              <a:spcBef>
                <a:spcPts val="0"/>
              </a:spcBef>
              <a:spcAft>
                <a:spcPts val="0"/>
              </a:spcAft>
              <a:buNone/>
            </a:pPr>
            <a:r>
              <a:t/>
            </a:r>
            <a:endParaRPr sz="900">
              <a:solidFill>
                <a:srgbClr val="3F5378"/>
              </a:solidFill>
              <a:latin typeface="Roboto Condensed"/>
              <a:ea typeface="Roboto Condensed"/>
              <a:cs typeface="Roboto Condensed"/>
              <a:sym typeface="Roboto Condensed"/>
            </a:endParaRPr>
          </a:p>
        </p:txBody>
      </p:sp>
      <p:grpSp>
        <p:nvGrpSpPr>
          <p:cNvPr id="377" name="Google Shape;377;p26"/>
          <p:cNvGrpSpPr/>
          <p:nvPr/>
        </p:nvGrpSpPr>
        <p:grpSpPr>
          <a:xfrm>
            <a:off x="583358" y="919304"/>
            <a:ext cx="309041" cy="403123"/>
            <a:chOff x="590250" y="244200"/>
            <a:chExt cx="407975" cy="532175"/>
          </a:xfrm>
        </p:grpSpPr>
        <p:sp>
          <p:nvSpPr>
            <p:cNvPr id="378" name="Google Shape;378;p2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6"/>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26"/>
          <p:cNvGrpSpPr/>
          <p:nvPr/>
        </p:nvGrpSpPr>
        <p:grpSpPr>
          <a:xfrm>
            <a:off x="1081471" y="978805"/>
            <a:ext cx="335800" cy="279518"/>
            <a:chOff x="1247825" y="322750"/>
            <a:chExt cx="443300" cy="369000"/>
          </a:xfrm>
        </p:grpSpPr>
        <p:sp>
          <p:nvSpPr>
            <p:cNvPr id="393" name="Google Shape;393;p26"/>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6"/>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26"/>
          <p:cNvGrpSpPr/>
          <p:nvPr/>
        </p:nvGrpSpPr>
        <p:grpSpPr>
          <a:xfrm>
            <a:off x="1598048" y="977423"/>
            <a:ext cx="321028" cy="282282"/>
            <a:chOff x="1929775" y="320925"/>
            <a:chExt cx="423800" cy="372650"/>
          </a:xfrm>
        </p:grpSpPr>
        <p:sp>
          <p:nvSpPr>
            <p:cNvPr id="399" name="Google Shape;399;p26"/>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26"/>
          <p:cNvSpPr/>
          <p:nvPr/>
        </p:nvSpPr>
        <p:spPr>
          <a:xfrm>
            <a:off x="2136334" y="967277"/>
            <a:ext cx="262909" cy="302583"/>
          </a:xfrm>
          <a:custGeom>
            <a:rect b="b" l="l" r="r" t="t"/>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a:off x="2663528" y="968205"/>
            <a:ext cx="226928" cy="30072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26"/>
          <p:cNvGrpSpPr/>
          <p:nvPr/>
        </p:nvGrpSpPr>
        <p:grpSpPr>
          <a:xfrm>
            <a:off x="3643563" y="945589"/>
            <a:ext cx="303511" cy="345931"/>
            <a:chOff x="4630125" y="278900"/>
            <a:chExt cx="400675" cy="456675"/>
          </a:xfrm>
        </p:grpSpPr>
        <p:sp>
          <p:nvSpPr>
            <p:cNvPr id="407" name="Google Shape;407;p26"/>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26"/>
          <p:cNvSpPr/>
          <p:nvPr/>
        </p:nvSpPr>
        <p:spPr>
          <a:xfrm>
            <a:off x="4130705" y="966822"/>
            <a:ext cx="347787" cy="303492"/>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26"/>
          <p:cNvGrpSpPr/>
          <p:nvPr/>
        </p:nvGrpSpPr>
        <p:grpSpPr>
          <a:xfrm>
            <a:off x="587978" y="1438172"/>
            <a:ext cx="309022" cy="376837"/>
            <a:chOff x="596350" y="929175"/>
            <a:chExt cx="407950" cy="497475"/>
          </a:xfrm>
        </p:grpSpPr>
        <p:sp>
          <p:nvSpPr>
            <p:cNvPr id="413" name="Google Shape;413;p26"/>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26"/>
          <p:cNvGrpSpPr/>
          <p:nvPr/>
        </p:nvGrpSpPr>
        <p:grpSpPr>
          <a:xfrm>
            <a:off x="1601267" y="1493072"/>
            <a:ext cx="314590" cy="269367"/>
            <a:chOff x="1934025" y="1001650"/>
            <a:chExt cx="415300" cy="355600"/>
          </a:xfrm>
        </p:grpSpPr>
        <p:sp>
          <p:nvSpPr>
            <p:cNvPr id="421" name="Google Shape;421;p26"/>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26"/>
          <p:cNvSpPr/>
          <p:nvPr/>
        </p:nvSpPr>
        <p:spPr>
          <a:xfrm>
            <a:off x="2109593" y="1470475"/>
            <a:ext cx="316408" cy="314571"/>
          </a:xfrm>
          <a:custGeom>
            <a:rect b="b" l="l" r="r" t="t"/>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2619251" y="1486155"/>
            <a:ext cx="315499" cy="283210"/>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3133056" y="1488466"/>
            <a:ext cx="306276" cy="278590"/>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3652409" y="1491231"/>
            <a:ext cx="285975" cy="27306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6"/>
          <p:cNvGrpSpPr/>
          <p:nvPr/>
        </p:nvGrpSpPr>
        <p:grpSpPr>
          <a:xfrm>
            <a:off x="4146751" y="1472771"/>
            <a:ext cx="315499" cy="315953"/>
            <a:chOff x="5294400" y="974850"/>
            <a:chExt cx="416500" cy="417100"/>
          </a:xfrm>
        </p:grpSpPr>
        <p:sp>
          <p:nvSpPr>
            <p:cNvPr id="430" name="Google Shape;430;p26"/>
            <p:cNvSpPr/>
            <p:nvPr/>
          </p:nvSpPr>
          <p:spPr>
            <a:xfrm>
              <a:off x="5325450" y="997975"/>
              <a:ext cx="151650" cy="154700"/>
            </a:xfrm>
            <a:custGeom>
              <a:rect b="b" l="l" r="r" t="t"/>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5294400" y="974850"/>
              <a:ext cx="416500" cy="417100"/>
            </a:xfrm>
            <a:custGeom>
              <a:rect b="b" l="l" r="r" t="t"/>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6"/>
          <p:cNvGrpSpPr/>
          <p:nvPr/>
        </p:nvGrpSpPr>
        <p:grpSpPr>
          <a:xfrm>
            <a:off x="4618124" y="1437263"/>
            <a:ext cx="391135" cy="380985"/>
            <a:chOff x="5916675" y="927975"/>
            <a:chExt cx="516350" cy="502950"/>
          </a:xfrm>
        </p:grpSpPr>
        <p:sp>
          <p:nvSpPr>
            <p:cNvPr id="433" name="Google Shape;433;p26"/>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6"/>
          <p:cNvGrpSpPr/>
          <p:nvPr/>
        </p:nvGrpSpPr>
        <p:grpSpPr>
          <a:xfrm>
            <a:off x="563984" y="2022546"/>
            <a:ext cx="352389" cy="238007"/>
            <a:chOff x="564675" y="1700625"/>
            <a:chExt cx="465200" cy="314200"/>
          </a:xfrm>
        </p:grpSpPr>
        <p:sp>
          <p:nvSpPr>
            <p:cNvPr id="436" name="Google Shape;436;p26"/>
            <p:cNvSpPr/>
            <p:nvPr/>
          </p:nvSpPr>
          <p:spPr>
            <a:xfrm>
              <a:off x="564675" y="1700625"/>
              <a:ext cx="465200" cy="29250"/>
            </a:xfrm>
            <a:custGeom>
              <a:rect b="b" l="l" r="r" t="t"/>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564675" y="1732300"/>
              <a:ext cx="465200" cy="272175"/>
            </a:xfrm>
            <a:custGeom>
              <a:rect b="b" l="l" r="r" t="t"/>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572600" y="2014200"/>
              <a:ext cx="449375" cy="625"/>
            </a:xfrm>
            <a:custGeom>
              <a:rect b="b" l="l" r="r" t="t"/>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6"/>
          <p:cNvGrpSpPr/>
          <p:nvPr/>
        </p:nvGrpSpPr>
        <p:grpSpPr>
          <a:xfrm>
            <a:off x="1073176" y="1964426"/>
            <a:ext cx="352389" cy="345022"/>
            <a:chOff x="1236875" y="1623900"/>
            <a:chExt cx="465200" cy="455475"/>
          </a:xfrm>
        </p:grpSpPr>
        <p:sp>
          <p:nvSpPr>
            <p:cNvPr id="440" name="Google Shape;440;p26"/>
            <p:cNvSpPr/>
            <p:nvPr/>
          </p:nvSpPr>
          <p:spPr>
            <a:xfrm>
              <a:off x="1236875" y="1623900"/>
              <a:ext cx="465200" cy="445125"/>
            </a:xfrm>
            <a:custGeom>
              <a:rect b="b" l="l" r="r" t="t"/>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1244800" y="2078750"/>
              <a:ext cx="449375" cy="625"/>
            </a:xfrm>
            <a:custGeom>
              <a:rect b="b" l="l" r="r" t="t"/>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1236875" y="1791950"/>
              <a:ext cx="465200" cy="171725"/>
            </a:xfrm>
            <a:custGeom>
              <a:rect b="b" l="l" r="r" t="t"/>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1330025" y="1750550"/>
              <a:ext cx="278900" cy="110850"/>
            </a:xfrm>
            <a:custGeom>
              <a:rect b="b" l="l" r="r" t="t"/>
              <a:pathLst>
                <a:path extrusionOk="0" fill="none" h="4434" w="11156">
                  <a:moveTo>
                    <a:pt x="1" y="4433"/>
                  </a:moveTo>
                  <a:lnTo>
                    <a:pt x="1" y="1"/>
                  </a:lnTo>
                  <a:lnTo>
                    <a:pt x="11155" y="1"/>
                  </a:lnTo>
                  <a:lnTo>
                    <a:pt x="11155" y="443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1402500" y="1810225"/>
              <a:ext cx="133975" cy="25"/>
            </a:xfrm>
            <a:custGeom>
              <a:rect b="b" l="l" r="r" t="t"/>
              <a:pathLst>
                <a:path extrusionOk="0" fill="none" h="1" w="5359">
                  <a:moveTo>
                    <a:pt x="0" y="0"/>
                  </a:moveTo>
                  <a:lnTo>
                    <a:pt x="5358"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1402500" y="1844325"/>
              <a:ext cx="133975" cy="25"/>
            </a:xfrm>
            <a:custGeom>
              <a:rect b="b" l="l" r="r" t="t"/>
              <a:pathLst>
                <a:path extrusionOk="0" fill="none" h="1" w="5359">
                  <a:moveTo>
                    <a:pt x="0" y="0"/>
                  </a:moveTo>
                  <a:lnTo>
                    <a:pt x="5358"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1402500" y="1878425"/>
              <a:ext cx="85250" cy="25"/>
            </a:xfrm>
            <a:custGeom>
              <a:rect b="b" l="l" r="r" t="t"/>
              <a:pathLst>
                <a:path extrusionOk="0" fill="none" h="1" w="3410">
                  <a:moveTo>
                    <a:pt x="0" y="0"/>
                  </a:moveTo>
                  <a:lnTo>
                    <a:pt x="341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26"/>
          <p:cNvGrpSpPr/>
          <p:nvPr/>
        </p:nvGrpSpPr>
        <p:grpSpPr>
          <a:xfrm>
            <a:off x="1593427" y="1971812"/>
            <a:ext cx="330270" cy="330251"/>
            <a:chOff x="1923675" y="1633650"/>
            <a:chExt cx="436000" cy="435975"/>
          </a:xfrm>
        </p:grpSpPr>
        <p:sp>
          <p:nvSpPr>
            <p:cNvPr id="448" name="Google Shape;448;p2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26"/>
          <p:cNvGrpSpPr/>
          <p:nvPr/>
        </p:nvGrpSpPr>
        <p:grpSpPr>
          <a:xfrm>
            <a:off x="2101236" y="1970430"/>
            <a:ext cx="333016" cy="333016"/>
            <a:chOff x="2594050" y="1631825"/>
            <a:chExt cx="439625" cy="439625"/>
          </a:xfrm>
        </p:grpSpPr>
        <p:sp>
          <p:nvSpPr>
            <p:cNvPr id="455" name="Google Shape;455;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26"/>
          <p:cNvSpPr/>
          <p:nvPr/>
        </p:nvSpPr>
        <p:spPr>
          <a:xfrm>
            <a:off x="2625235" y="1985206"/>
            <a:ext cx="303511" cy="303511"/>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0" name="Google Shape;460;p26"/>
          <p:cNvGrpSpPr/>
          <p:nvPr/>
        </p:nvGrpSpPr>
        <p:grpSpPr>
          <a:xfrm>
            <a:off x="3150980" y="1945527"/>
            <a:ext cx="270295" cy="382822"/>
            <a:chOff x="3979850" y="1598950"/>
            <a:chExt cx="356825" cy="505375"/>
          </a:xfrm>
        </p:grpSpPr>
        <p:sp>
          <p:nvSpPr>
            <p:cNvPr id="461" name="Google Shape;461;p26"/>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26"/>
          <p:cNvGrpSpPr/>
          <p:nvPr/>
        </p:nvGrpSpPr>
        <p:grpSpPr>
          <a:xfrm>
            <a:off x="3617278" y="2027621"/>
            <a:ext cx="356082" cy="218633"/>
            <a:chOff x="4595425" y="1707325"/>
            <a:chExt cx="470075" cy="288625"/>
          </a:xfrm>
        </p:grpSpPr>
        <p:sp>
          <p:nvSpPr>
            <p:cNvPr id="464" name="Google Shape;464;p26"/>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26"/>
          <p:cNvGrpSpPr/>
          <p:nvPr/>
        </p:nvGrpSpPr>
        <p:grpSpPr>
          <a:xfrm>
            <a:off x="4143532" y="1974122"/>
            <a:ext cx="321956" cy="325630"/>
            <a:chOff x="5290150" y="1636700"/>
            <a:chExt cx="425025" cy="429875"/>
          </a:xfrm>
        </p:grpSpPr>
        <p:sp>
          <p:nvSpPr>
            <p:cNvPr id="470" name="Google Shape;470;p26"/>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26"/>
          <p:cNvGrpSpPr/>
          <p:nvPr/>
        </p:nvGrpSpPr>
        <p:grpSpPr>
          <a:xfrm>
            <a:off x="4651795" y="1964426"/>
            <a:ext cx="323793" cy="339493"/>
            <a:chOff x="5961125" y="1623900"/>
            <a:chExt cx="427450" cy="448175"/>
          </a:xfrm>
        </p:grpSpPr>
        <p:sp>
          <p:nvSpPr>
            <p:cNvPr id="473" name="Google Shape;473;p26"/>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26"/>
          <p:cNvGrpSpPr/>
          <p:nvPr/>
        </p:nvGrpSpPr>
        <p:grpSpPr>
          <a:xfrm>
            <a:off x="5149908" y="1973194"/>
            <a:ext cx="345931" cy="327486"/>
            <a:chOff x="6618700" y="1635475"/>
            <a:chExt cx="456675" cy="432325"/>
          </a:xfrm>
        </p:grpSpPr>
        <p:sp>
          <p:nvSpPr>
            <p:cNvPr id="481" name="Google Shape;481;p26"/>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26"/>
          <p:cNvGrpSpPr/>
          <p:nvPr/>
        </p:nvGrpSpPr>
        <p:grpSpPr>
          <a:xfrm>
            <a:off x="603185" y="2498994"/>
            <a:ext cx="273988" cy="294270"/>
            <a:chOff x="616425" y="2329600"/>
            <a:chExt cx="361700" cy="388475"/>
          </a:xfrm>
        </p:grpSpPr>
        <p:sp>
          <p:nvSpPr>
            <p:cNvPr id="487" name="Google Shape;487;p26"/>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766825" y="2388050"/>
              <a:ext cx="60925" cy="25"/>
            </a:xfrm>
            <a:custGeom>
              <a:rect b="b" l="l" r="r" t="t"/>
              <a:pathLst>
                <a:path extrusionOk="0" fill="none" h="1" w="2437">
                  <a:moveTo>
                    <a:pt x="2436" y="0"/>
                  </a:moveTo>
                  <a:lnTo>
                    <a:pt x="1"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26"/>
          <p:cNvGrpSpPr/>
          <p:nvPr/>
        </p:nvGrpSpPr>
        <p:grpSpPr>
          <a:xfrm>
            <a:off x="1105010" y="2501759"/>
            <a:ext cx="288740" cy="288740"/>
            <a:chOff x="1278900" y="2333250"/>
            <a:chExt cx="381175" cy="381175"/>
          </a:xfrm>
        </p:grpSpPr>
        <p:sp>
          <p:nvSpPr>
            <p:cNvPr id="496" name="Google Shape;496;p26"/>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26"/>
          <p:cNvGrpSpPr/>
          <p:nvPr/>
        </p:nvGrpSpPr>
        <p:grpSpPr>
          <a:xfrm>
            <a:off x="1614182" y="2501759"/>
            <a:ext cx="288759" cy="288740"/>
            <a:chOff x="1951075" y="2333250"/>
            <a:chExt cx="381200" cy="381175"/>
          </a:xfrm>
        </p:grpSpPr>
        <p:sp>
          <p:nvSpPr>
            <p:cNvPr id="501" name="Google Shape;501;p26"/>
            <p:cNvSpPr/>
            <p:nvPr/>
          </p:nvSpPr>
          <p:spPr>
            <a:xfrm>
              <a:off x="1951075" y="2333250"/>
              <a:ext cx="381200" cy="381175"/>
            </a:xfrm>
            <a:custGeom>
              <a:rect b="b" l="l" r="r" t="t"/>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2197675" y="2503125"/>
              <a:ext cx="43875" cy="47525"/>
            </a:xfrm>
            <a:custGeom>
              <a:rect b="b" l="l" r="r" t="t"/>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20418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2041800" y="2584100"/>
              <a:ext cx="199750" cy="41425"/>
            </a:xfrm>
            <a:custGeom>
              <a:rect b="b" l="l" r="r" t="t"/>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26"/>
          <p:cNvGrpSpPr/>
          <p:nvPr/>
        </p:nvGrpSpPr>
        <p:grpSpPr>
          <a:xfrm>
            <a:off x="2123374" y="2501759"/>
            <a:ext cx="288740" cy="288740"/>
            <a:chOff x="2623275" y="2333250"/>
            <a:chExt cx="381175" cy="381175"/>
          </a:xfrm>
        </p:grpSpPr>
        <p:sp>
          <p:nvSpPr>
            <p:cNvPr id="506" name="Google Shape;506;p26"/>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26"/>
          <p:cNvGrpSpPr/>
          <p:nvPr/>
        </p:nvGrpSpPr>
        <p:grpSpPr>
          <a:xfrm>
            <a:off x="2699907" y="2451953"/>
            <a:ext cx="154057" cy="384677"/>
            <a:chOff x="3384375" y="2267500"/>
            <a:chExt cx="203375" cy="507825"/>
          </a:xfrm>
        </p:grpSpPr>
        <p:sp>
          <p:nvSpPr>
            <p:cNvPr id="511" name="Google Shape;511;p26"/>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26"/>
          <p:cNvGrpSpPr/>
          <p:nvPr/>
        </p:nvGrpSpPr>
        <p:grpSpPr>
          <a:xfrm>
            <a:off x="3732115" y="2500831"/>
            <a:ext cx="126389" cy="286903"/>
            <a:chOff x="4747025" y="2332025"/>
            <a:chExt cx="166850" cy="378750"/>
          </a:xfrm>
        </p:grpSpPr>
        <p:sp>
          <p:nvSpPr>
            <p:cNvPr id="514" name="Google Shape;514;p26"/>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26"/>
          <p:cNvGrpSpPr/>
          <p:nvPr/>
        </p:nvGrpSpPr>
        <p:grpSpPr>
          <a:xfrm>
            <a:off x="3220632" y="2453790"/>
            <a:ext cx="130991" cy="380985"/>
            <a:chOff x="4071800" y="2269925"/>
            <a:chExt cx="172925" cy="502950"/>
          </a:xfrm>
        </p:grpSpPr>
        <p:sp>
          <p:nvSpPr>
            <p:cNvPr id="517" name="Google Shape;517;p26"/>
            <p:cNvSpPr/>
            <p:nvPr/>
          </p:nvSpPr>
          <p:spPr>
            <a:xfrm>
              <a:off x="4118075" y="2269925"/>
              <a:ext cx="80375" cy="91350"/>
            </a:xfrm>
            <a:custGeom>
              <a:rect b="b" l="l" r="r" t="t"/>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4071800" y="2372825"/>
              <a:ext cx="172925" cy="400050"/>
            </a:xfrm>
            <a:custGeom>
              <a:rect b="b" l="l" r="r" t="t"/>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26"/>
          <p:cNvSpPr/>
          <p:nvPr/>
        </p:nvSpPr>
        <p:spPr>
          <a:xfrm>
            <a:off x="4160229" y="2493953"/>
            <a:ext cx="288740" cy="304420"/>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26"/>
          <p:cNvGrpSpPr/>
          <p:nvPr/>
        </p:nvGrpSpPr>
        <p:grpSpPr>
          <a:xfrm>
            <a:off x="4660563" y="2499449"/>
            <a:ext cx="311806" cy="293361"/>
            <a:chOff x="5972700" y="2330200"/>
            <a:chExt cx="411625" cy="387275"/>
          </a:xfrm>
        </p:grpSpPr>
        <p:sp>
          <p:nvSpPr>
            <p:cNvPr id="521" name="Google Shape;521;p26"/>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26"/>
          <p:cNvGrpSpPr/>
          <p:nvPr/>
        </p:nvGrpSpPr>
        <p:grpSpPr>
          <a:xfrm>
            <a:off x="690828" y="2975424"/>
            <a:ext cx="98721" cy="359775"/>
            <a:chOff x="732125" y="2958550"/>
            <a:chExt cx="130325" cy="474950"/>
          </a:xfrm>
        </p:grpSpPr>
        <p:sp>
          <p:nvSpPr>
            <p:cNvPr id="524" name="Google Shape;524;p26"/>
            <p:cNvSpPr/>
            <p:nvPr/>
          </p:nvSpPr>
          <p:spPr>
            <a:xfrm>
              <a:off x="732125" y="2958550"/>
              <a:ext cx="130325" cy="474950"/>
            </a:xfrm>
            <a:custGeom>
              <a:rect b="b" l="l" r="r" t="t"/>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756475" y="3090675"/>
              <a:ext cx="81625" cy="318475"/>
            </a:xfrm>
            <a:custGeom>
              <a:rect b="b" l="l" r="r" t="t"/>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802750" y="3129050"/>
              <a:ext cx="13425" cy="25"/>
            </a:xfrm>
            <a:custGeom>
              <a:rect b="b" l="l" r="r" t="t"/>
              <a:pathLst>
                <a:path extrusionOk="0" fill="none" h="1" w="537">
                  <a:moveTo>
                    <a:pt x="536"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802750" y="3162525"/>
              <a:ext cx="13425" cy="25"/>
            </a:xfrm>
            <a:custGeom>
              <a:rect b="b" l="l" r="r" t="t"/>
              <a:pathLst>
                <a:path extrusionOk="0" fill="none" h="1" w="537">
                  <a:moveTo>
                    <a:pt x="536"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802750" y="3196025"/>
              <a:ext cx="13425" cy="25"/>
            </a:xfrm>
            <a:custGeom>
              <a:rect b="b" l="l" r="r" t="t"/>
              <a:pathLst>
                <a:path extrusionOk="0" fill="none" h="1" w="537">
                  <a:moveTo>
                    <a:pt x="536"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802750" y="3229500"/>
              <a:ext cx="13425" cy="25"/>
            </a:xfrm>
            <a:custGeom>
              <a:rect b="b" l="l" r="r" t="t"/>
              <a:pathLst>
                <a:path extrusionOk="0" fill="none" h="1" w="537">
                  <a:moveTo>
                    <a:pt x="536"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802750" y="3263000"/>
              <a:ext cx="13425" cy="25"/>
            </a:xfrm>
            <a:custGeom>
              <a:rect b="b" l="l" r="r" t="t"/>
              <a:pathLst>
                <a:path extrusionOk="0" fill="none" h="1" w="537">
                  <a:moveTo>
                    <a:pt x="536"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802750" y="3296475"/>
              <a:ext cx="13425" cy="25"/>
            </a:xfrm>
            <a:custGeom>
              <a:rect b="b" l="l" r="r" t="t"/>
              <a:pathLst>
                <a:path extrusionOk="0" fill="none" h="1" w="537">
                  <a:moveTo>
                    <a:pt x="536"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26"/>
          <p:cNvSpPr/>
          <p:nvPr/>
        </p:nvSpPr>
        <p:spPr>
          <a:xfrm>
            <a:off x="1607303" y="2961169"/>
            <a:ext cx="302583" cy="388370"/>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1137302" y="2961169"/>
            <a:ext cx="224182" cy="388370"/>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 name="Google Shape;534;p26"/>
          <p:cNvGrpSpPr/>
          <p:nvPr/>
        </p:nvGrpSpPr>
        <p:grpSpPr>
          <a:xfrm>
            <a:off x="2092941" y="2986957"/>
            <a:ext cx="349624" cy="331179"/>
            <a:chOff x="2583100" y="2973775"/>
            <a:chExt cx="461550" cy="437200"/>
          </a:xfrm>
        </p:grpSpPr>
        <p:sp>
          <p:nvSpPr>
            <p:cNvPr id="535" name="Google Shape;535;p26"/>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6"/>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 name="Google Shape;537;p26"/>
          <p:cNvSpPr/>
          <p:nvPr/>
        </p:nvSpPr>
        <p:spPr>
          <a:xfrm>
            <a:off x="3634873" y="2994840"/>
            <a:ext cx="321028" cy="321028"/>
          </a:xfrm>
          <a:custGeom>
            <a:rect b="b" l="l" r="r" t="t"/>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26"/>
          <p:cNvGrpSpPr/>
          <p:nvPr/>
        </p:nvGrpSpPr>
        <p:grpSpPr>
          <a:xfrm>
            <a:off x="4111243" y="3012333"/>
            <a:ext cx="392063" cy="291505"/>
            <a:chOff x="5247525" y="3007275"/>
            <a:chExt cx="517575" cy="384825"/>
          </a:xfrm>
        </p:grpSpPr>
        <p:sp>
          <p:nvSpPr>
            <p:cNvPr id="539" name="Google Shape;539;p26"/>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26"/>
          <p:cNvGrpSpPr/>
          <p:nvPr/>
        </p:nvGrpSpPr>
        <p:grpSpPr>
          <a:xfrm>
            <a:off x="3129770" y="2995725"/>
            <a:ext cx="309022" cy="315499"/>
            <a:chOff x="3951850" y="2985350"/>
            <a:chExt cx="407950" cy="416500"/>
          </a:xfrm>
        </p:grpSpPr>
        <p:sp>
          <p:nvSpPr>
            <p:cNvPr id="542" name="Google Shape;542;p2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6"/>
          <p:cNvGrpSpPr/>
          <p:nvPr/>
        </p:nvGrpSpPr>
        <p:grpSpPr>
          <a:xfrm>
            <a:off x="567223" y="3527054"/>
            <a:ext cx="357919" cy="274897"/>
            <a:chOff x="568950" y="3686775"/>
            <a:chExt cx="472500" cy="362900"/>
          </a:xfrm>
        </p:grpSpPr>
        <p:sp>
          <p:nvSpPr>
            <p:cNvPr id="547" name="Google Shape;547;p26"/>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6"/>
          <p:cNvSpPr/>
          <p:nvPr/>
        </p:nvSpPr>
        <p:spPr>
          <a:xfrm>
            <a:off x="4692025" y="2980088"/>
            <a:ext cx="243536" cy="350552"/>
          </a:xfrm>
          <a:custGeom>
            <a:rect b="b" l="l" r="r" t="t"/>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 name="Google Shape;551;p26"/>
          <p:cNvGrpSpPr/>
          <p:nvPr/>
        </p:nvGrpSpPr>
        <p:grpSpPr>
          <a:xfrm>
            <a:off x="1079179" y="3550120"/>
            <a:ext cx="340402" cy="228784"/>
            <a:chOff x="1244800" y="3717225"/>
            <a:chExt cx="449375" cy="302025"/>
          </a:xfrm>
        </p:grpSpPr>
        <p:sp>
          <p:nvSpPr>
            <p:cNvPr id="552" name="Google Shape;552;p26"/>
            <p:cNvSpPr/>
            <p:nvPr/>
          </p:nvSpPr>
          <p:spPr>
            <a:xfrm>
              <a:off x="1244800" y="3717225"/>
              <a:ext cx="449375" cy="302025"/>
            </a:xfrm>
            <a:custGeom>
              <a:rect b="b" l="l" r="r" t="t"/>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1244800" y="3795150"/>
              <a:ext cx="449375" cy="25"/>
            </a:xfrm>
            <a:custGeom>
              <a:rect b="b" l="l" r="r" t="t"/>
              <a:pathLst>
                <a:path extrusionOk="0" fill="none" h="1" w="17975">
                  <a:moveTo>
                    <a:pt x="17974"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1244800" y="3853000"/>
              <a:ext cx="449375" cy="25"/>
            </a:xfrm>
            <a:custGeom>
              <a:rect b="b" l="l" r="r" t="t"/>
              <a:pathLst>
                <a:path extrusionOk="0" fill="none" h="1" w="17975">
                  <a:moveTo>
                    <a:pt x="0" y="0"/>
                  </a:moveTo>
                  <a:lnTo>
                    <a:pt x="17974"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1302625" y="3893800"/>
              <a:ext cx="161375" cy="25"/>
            </a:xfrm>
            <a:custGeom>
              <a:rect b="b" l="l" r="r" t="t"/>
              <a:pathLst>
                <a:path extrusionOk="0" fill="none" h="1" w="6455">
                  <a:moveTo>
                    <a:pt x="6455" y="0"/>
                  </a:moveTo>
                  <a:lnTo>
                    <a:pt x="1"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1302625" y="3933975"/>
              <a:ext cx="110250" cy="25"/>
            </a:xfrm>
            <a:custGeom>
              <a:rect b="b" l="l" r="r" t="t"/>
              <a:pathLst>
                <a:path extrusionOk="0" fill="none" h="1" w="4410">
                  <a:moveTo>
                    <a:pt x="4409" y="1"/>
                  </a:moveTo>
                  <a:lnTo>
                    <a:pt x="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1572975" y="3899875"/>
              <a:ext cx="62125" cy="40225"/>
            </a:xfrm>
            <a:custGeom>
              <a:rect b="b" l="l" r="r" t="t"/>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6"/>
          <p:cNvGrpSpPr/>
          <p:nvPr/>
        </p:nvGrpSpPr>
        <p:grpSpPr>
          <a:xfrm>
            <a:off x="1592972" y="3532584"/>
            <a:ext cx="331179" cy="258762"/>
            <a:chOff x="1923075" y="3694075"/>
            <a:chExt cx="437200" cy="341600"/>
          </a:xfrm>
        </p:grpSpPr>
        <p:sp>
          <p:nvSpPr>
            <p:cNvPr id="559" name="Google Shape;559;p26"/>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6"/>
          <p:cNvGrpSpPr/>
          <p:nvPr/>
        </p:nvGrpSpPr>
        <p:grpSpPr>
          <a:xfrm>
            <a:off x="2105383" y="3528437"/>
            <a:ext cx="324721" cy="266602"/>
            <a:chOff x="2599525" y="3688600"/>
            <a:chExt cx="428675" cy="351950"/>
          </a:xfrm>
        </p:grpSpPr>
        <p:sp>
          <p:nvSpPr>
            <p:cNvPr id="569" name="Google Shape;569;p26"/>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26"/>
          <p:cNvGrpSpPr/>
          <p:nvPr/>
        </p:nvGrpSpPr>
        <p:grpSpPr>
          <a:xfrm>
            <a:off x="2630255" y="3509992"/>
            <a:ext cx="300746" cy="296580"/>
            <a:chOff x="3292425" y="3664250"/>
            <a:chExt cx="397025" cy="391525"/>
          </a:xfrm>
        </p:grpSpPr>
        <p:sp>
          <p:nvSpPr>
            <p:cNvPr id="573" name="Google Shape;573;p26"/>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26"/>
          <p:cNvGrpSpPr/>
          <p:nvPr/>
        </p:nvGrpSpPr>
        <p:grpSpPr>
          <a:xfrm>
            <a:off x="3114998" y="3548264"/>
            <a:ext cx="333035" cy="241699"/>
            <a:chOff x="3932350" y="3714775"/>
            <a:chExt cx="439650" cy="319075"/>
          </a:xfrm>
        </p:grpSpPr>
        <p:sp>
          <p:nvSpPr>
            <p:cNvPr id="577" name="Google Shape;577;p26"/>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6"/>
          <p:cNvGrpSpPr/>
          <p:nvPr/>
        </p:nvGrpSpPr>
        <p:grpSpPr>
          <a:xfrm>
            <a:off x="3624190" y="3548264"/>
            <a:ext cx="333016" cy="241699"/>
            <a:chOff x="4604550" y="3714775"/>
            <a:chExt cx="439625" cy="319075"/>
          </a:xfrm>
        </p:grpSpPr>
        <p:sp>
          <p:nvSpPr>
            <p:cNvPr id="583" name="Google Shape;583;p26"/>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26"/>
          <p:cNvGrpSpPr/>
          <p:nvPr/>
        </p:nvGrpSpPr>
        <p:grpSpPr>
          <a:xfrm>
            <a:off x="4145369" y="3523361"/>
            <a:ext cx="318264" cy="282756"/>
            <a:chOff x="5292575" y="3681900"/>
            <a:chExt cx="420150" cy="373275"/>
          </a:xfrm>
        </p:grpSpPr>
        <p:sp>
          <p:nvSpPr>
            <p:cNvPr id="586" name="Google Shape;586;p26"/>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26"/>
          <p:cNvGrpSpPr/>
          <p:nvPr/>
        </p:nvGrpSpPr>
        <p:grpSpPr>
          <a:xfrm>
            <a:off x="4636570" y="3487380"/>
            <a:ext cx="354245" cy="354245"/>
            <a:chOff x="5941025" y="3634400"/>
            <a:chExt cx="467650" cy="467650"/>
          </a:xfrm>
        </p:grpSpPr>
        <p:sp>
          <p:nvSpPr>
            <p:cNvPr id="594" name="Google Shape;594;p26"/>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26"/>
          <p:cNvGrpSpPr/>
          <p:nvPr/>
        </p:nvGrpSpPr>
        <p:grpSpPr>
          <a:xfrm>
            <a:off x="5168372" y="3509992"/>
            <a:ext cx="309022" cy="309041"/>
            <a:chOff x="6643075" y="3664250"/>
            <a:chExt cx="407950" cy="407975"/>
          </a:xfrm>
        </p:grpSpPr>
        <p:sp>
          <p:nvSpPr>
            <p:cNvPr id="601" name="Google Shape;601;p26"/>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26"/>
          <p:cNvGrpSpPr/>
          <p:nvPr/>
        </p:nvGrpSpPr>
        <p:grpSpPr>
          <a:xfrm>
            <a:off x="572753" y="4006268"/>
            <a:ext cx="334872" cy="334853"/>
            <a:chOff x="576250" y="4319400"/>
            <a:chExt cx="442075" cy="442050"/>
          </a:xfrm>
        </p:grpSpPr>
        <p:sp>
          <p:nvSpPr>
            <p:cNvPr id="604" name="Google Shape;604;p26"/>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8" name="Google Shape;608;p26"/>
          <p:cNvSpPr/>
          <p:nvPr/>
        </p:nvSpPr>
        <p:spPr>
          <a:xfrm>
            <a:off x="1068121" y="4071363"/>
            <a:ext cx="362540" cy="204790"/>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3132601" y="4020155"/>
            <a:ext cx="307185" cy="307204"/>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2623398" y="4039528"/>
            <a:ext cx="307185" cy="268458"/>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3640421" y="4018773"/>
            <a:ext cx="309950" cy="309969"/>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26"/>
          <p:cNvGrpSpPr/>
          <p:nvPr/>
        </p:nvGrpSpPr>
        <p:grpSpPr>
          <a:xfrm>
            <a:off x="4126924" y="4023330"/>
            <a:ext cx="355154" cy="293361"/>
            <a:chOff x="5268225" y="4341925"/>
            <a:chExt cx="468850" cy="387275"/>
          </a:xfrm>
        </p:grpSpPr>
        <p:sp>
          <p:nvSpPr>
            <p:cNvPr id="613" name="Google Shape;613;p26"/>
            <p:cNvSpPr/>
            <p:nvPr/>
          </p:nvSpPr>
          <p:spPr>
            <a:xfrm>
              <a:off x="5652425" y="4676800"/>
              <a:ext cx="65775" cy="52400"/>
            </a:xfrm>
            <a:custGeom>
              <a:rect b="b" l="l" r="r" t="t"/>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5287100" y="4676800"/>
              <a:ext cx="65775" cy="52400"/>
            </a:xfrm>
            <a:custGeom>
              <a:rect b="b" l="l" r="r" t="t"/>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5268225" y="4341925"/>
              <a:ext cx="468850" cy="333075"/>
            </a:xfrm>
            <a:custGeom>
              <a:rect b="b" l="l" r="r" t="t"/>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5351025" y="4375400"/>
              <a:ext cx="303250" cy="149825"/>
            </a:xfrm>
            <a:custGeom>
              <a:rect b="b" l="l" r="r" t="t"/>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5326675" y="4569025"/>
              <a:ext cx="81000" cy="65175"/>
            </a:xfrm>
            <a:custGeom>
              <a:rect b="b" l="l" r="r" t="t"/>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5447225" y="4615925"/>
              <a:ext cx="110850" cy="25"/>
            </a:xfrm>
            <a:custGeom>
              <a:rect b="b" l="l" r="r" t="t"/>
              <a:pathLst>
                <a:path extrusionOk="0" fill="none" h="1" w="4434">
                  <a:moveTo>
                    <a:pt x="1" y="0"/>
                  </a:moveTo>
                  <a:lnTo>
                    <a:pt x="4434"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5439925" y="4589125"/>
              <a:ext cx="125450" cy="25"/>
            </a:xfrm>
            <a:custGeom>
              <a:rect b="b" l="l" r="r" t="t"/>
              <a:pathLst>
                <a:path extrusionOk="0" fill="none" h="1" w="5018">
                  <a:moveTo>
                    <a:pt x="1" y="0"/>
                  </a:moveTo>
                  <a:lnTo>
                    <a:pt x="5018"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5597625" y="4569025"/>
              <a:ext cx="81000" cy="65175"/>
            </a:xfrm>
            <a:custGeom>
              <a:rect b="b" l="l" r="r" t="t"/>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26"/>
          <p:cNvGrpSpPr/>
          <p:nvPr/>
        </p:nvGrpSpPr>
        <p:grpSpPr>
          <a:xfrm>
            <a:off x="4654106" y="4014108"/>
            <a:ext cx="319173" cy="319173"/>
            <a:chOff x="5964175" y="4329750"/>
            <a:chExt cx="421350" cy="421350"/>
          </a:xfrm>
        </p:grpSpPr>
        <p:sp>
          <p:nvSpPr>
            <p:cNvPr id="622" name="Google Shape;622;p26"/>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26"/>
          <p:cNvGrpSpPr/>
          <p:nvPr/>
        </p:nvGrpSpPr>
        <p:grpSpPr>
          <a:xfrm>
            <a:off x="1081471" y="4523299"/>
            <a:ext cx="335800" cy="324721"/>
            <a:chOff x="1247825" y="5001950"/>
            <a:chExt cx="443300" cy="428675"/>
          </a:xfrm>
        </p:grpSpPr>
        <p:sp>
          <p:nvSpPr>
            <p:cNvPr id="625" name="Google Shape;625;p26"/>
            <p:cNvSpPr/>
            <p:nvPr/>
          </p:nvSpPr>
          <p:spPr>
            <a:xfrm>
              <a:off x="1247825" y="5168175"/>
              <a:ext cx="373875" cy="221650"/>
            </a:xfrm>
            <a:custGeom>
              <a:rect b="b" l="l" r="r" t="t"/>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1275850" y="5209575"/>
              <a:ext cx="60900" cy="87075"/>
            </a:xfrm>
            <a:custGeom>
              <a:rect b="b" l="l" r="r" t="t"/>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1247825" y="5391625"/>
              <a:ext cx="443300" cy="39000"/>
            </a:xfrm>
            <a:custGeom>
              <a:rect b="b" l="l" r="r" t="t"/>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1454850" y="5001950"/>
              <a:ext cx="17075" cy="114475"/>
            </a:xfrm>
            <a:custGeom>
              <a:rect b="b" l="l" r="r" t="t"/>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1411025" y="5001950"/>
              <a:ext cx="17075" cy="114475"/>
            </a:xfrm>
            <a:custGeom>
              <a:rect b="b" l="l" r="r" t="t"/>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1498700" y="5001950"/>
              <a:ext cx="16450" cy="114475"/>
            </a:xfrm>
            <a:custGeom>
              <a:rect b="b" l="l" r="r" t="t"/>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26"/>
          <p:cNvGrpSpPr/>
          <p:nvPr/>
        </p:nvGrpSpPr>
        <p:grpSpPr>
          <a:xfrm>
            <a:off x="1620640" y="4507146"/>
            <a:ext cx="275844" cy="351480"/>
            <a:chOff x="1959600" y="4980625"/>
            <a:chExt cx="364150" cy="464000"/>
          </a:xfrm>
        </p:grpSpPr>
        <p:sp>
          <p:nvSpPr>
            <p:cNvPr id="632" name="Google Shape;632;p26"/>
            <p:cNvSpPr/>
            <p:nvPr/>
          </p:nvSpPr>
          <p:spPr>
            <a:xfrm>
              <a:off x="1959600" y="4980625"/>
              <a:ext cx="364150" cy="239325"/>
            </a:xfrm>
            <a:custGeom>
              <a:rect b="b" l="l" r="r" t="t"/>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2053375" y="5121275"/>
              <a:ext cx="176600" cy="25"/>
            </a:xfrm>
            <a:custGeom>
              <a:rect b="b" l="l" r="r" t="t"/>
              <a:pathLst>
                <a:path extrusionOk="0" fill="none" h="1" w="7064">
                  <a:moveTo>
                    <a:pt x="1" y="1"/>
                  </a:moveTo>
                  <a:lnTo>
                    <a:pt x="706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2104525" y="5121275"/>
              <a:ext cx="74300" cy="323350"/>
            </a:xfrm>
            <a:custGeom>
              <a:rect b="b" l="l" r="r" t="t"/>
              <a:pathLst>
                <a:path extrusionOk="0" fill="none" h="12934" w="2972">
                  <a:moveTo>
                    <a:pt x="0" y="1"/>
                  </a:moveTo>
                  <a:lnTo>
                    <a:pt x="0" y="12933"/>
                  </a:lnTo>
                  <a:lnTo>
                    <a:pt x="2972" y="12933"/>
                  </a:lnTo>
                  <a:lnTo>
                    <a:pt x="2972"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2166625" y="5023850"/>
              <a:ext cx="85275" cy="85275"/>
            </a:xfrm>
            <a:custGeom>
              <a:rect b="b" l="l" r="r" t="t"/>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2031450" y="5023850"/>
              <a:ext cx="85275" cy="85275"/>
            </a:xfrm>
            <a:custGeom>
              <a:rect b="b" l="l" r="r" t="t"/>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a:off x="1979100" y="5219925"/>
              <a:ext cx="125450" cy="224700"/>
            </a:xfrm>
            <a:custGeom>
              <a:rect b="b" l="l" r="r" t="t"/>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a:off x="2178800" y="5219925"/>
              <a:ext cx="125450" cy="224700"/>
            </a:xfrm>
            <a:custGeom>
              <a:rect b="b" l="l" r="r" t="t"/>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26"/>
          <p:cNvGrpSpPr/>
          <p:nvPr/>
        </p:nvGrpSpPr>
        <p:grpSpPr>
          <a:xfrm>
            <a:off x="2109550" y="4520534"/>
            <a:ext cx="316408" cy="325176"/>
            <a:chOff x="2605025" y="4998300"/>
            <a:chExt cx="417700" cy="429275"/>
          </a:xfrm>
        </p:grpSpPr>
        <p:sp>
          <p:nvSpPr>
            <p:cNvPr id="640" name="Google Shape;640;p26"/>
            <p:cNvSpPr/>
            <p:nvPr/>
          </p:nvSpPr>
          <p:spPr>
            <a:xfrm>
              <a:off x="2819350" y="5216875"/>
              <a:ext cx="202150" cy="210700"/>
            </a:xfrm>
            <a:custGeom>
              <a:rect b="b" l="l" r="r" t="t"/>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a:off x="2606225" y="4998300"/>
              <a:ext cx="203400" cy="207650"/>
            </a:xfrm>
            <a:custGeom>
              <a:rect b="b" l="l" r="r" t="t"/>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a:off x="2605025" y="5003775"/>
              <a:ext cx="417700" cy="417700"/>
            </a:xfrm>
            <a:custGeom>
              <a:rect b="b" l="l" r="r" t="t"/>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26"/>
          <p:cNvGrpSpPr/>
          <p:nvPr/>
        </p:nvGrpSpPr>
        <p:grpSpPr>
          <a:xfrm>
            <a:off x="2587835" y="4523299"/>
            <a:ext cx="378220" cy="315025"/>
            <a:chOff x="3236425" y="5001950"/>
            <a:chExt cx="499300" cy="415875"/>
          </a:xfrm>
        </p:grpSpPr>
        <p:sp>
          <p:nvSpPr>
            <p:cNvPr id="644" name="Google Shape;644;p26"/>
            <p:cNvSpPr/>
            <p:nvPr/>
          </p:nvSpPr>
          <p:spPr>
            <a:xfrm>
              <a:off x="3236425" y="5309425"/>
              <a:ext cx="499300" cy="108400"/>
            </a:xfrm>
            <a:custGeom>
              <a:rect b="b" l="l" r="r" t="t"/>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a:off x="3294875" y="5330725"/>
              <a:ext cx="382400" cy="25"/>
            </a:xfrm>
            <a:custGeom>
              <a:rect b="b" l="l" r="r" t="t"/>
              <a:pathLst>
                <a:path extrusionOk="0" fill="none" h="1" w="15296">
                  <a:moveTo>
                    <a:pt x="0" y="1"/>
                  </a:moveTo>
                  <a:lnTo>
                    <a:pt x="15295"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a:off x="3280250" y="5162675"/>
              <a:ext cx="411625" cy="140075"/>
            </a:xfrm>
            <a:custGeom>
              <a:rect b="b" l="l" r="r" t="t"/>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3471450" y="5001950"/>
              <a:ext cx="17075" cy="114475"/>
            </a:xfrm>
            <a:custGeom>
              <a:rect b="b" l="l" r="r" t="t"/>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a:off x="3427600" y="5001950"/>
              <a:ext cx="17075" cy="114475"/>
            </a:xfrm>
            <a:custGeom>
              <a:rect b="b" l="l" r="r" t="t"/>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3515275" y="5001950"/>
              <a:ext cx="16475" cy="114475"/>
            </a:xfrm>
            <a:custGeom>
              <a:rect b="b" l="l" r="r" t="t"/>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26"/>
          <p:cNvGrpSpPr/>
          <p:nvPr/>
        </p:nvGrpSpPr>
        <p:grpSpPr>
          <a:xfrm>
            <a:off x="3142211" y="4507146"/>
            <a:ext cx="287831" cy="342712"/>
            <a:chOff x="3968275" y="4980625"/>
            <a:chExt cx="379975" cy="452425"/>
          </a:xfrm>
        </p:grpSpPr>
        <p:sp>
          <p:nvSpPr>
            <p:cNvPr id="651" name="Google Shape;651;p26"/>
            <p:cNvSpPr/>
            <p:nvPr/>
          </p:nvSpPr>
          <p:spPr>
            <a:xfrm>
              <a:off x="4168000" y="4980625"/>
              <a:ext cx="85875" cy="102325"/>
            </a:xfrm>
            <a:custGeom>
              <a:rect b="b" l="l" r="r" t="t"/>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3968275" y="5043350"/>
              <a:ext cx="379975" cy="389700"/>
            </a:xfrm>
            <a:custGeom>
              <a:rect b="b" l="l" r="r" t="t"/>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4031000" y="5150500"/>
              <a:ext cx="54200" cy="61525"/>
            </a:xfrm>
            <a:custGeom>
              <a:rect b="b" l="l" r="r" t="t"/>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26"/>
          <p:cNvGrpSpPr/>
          <p:nvPr/>
        </p:nvGrpSpPr>
        <p:grpSpPr>
          <a:xfrm>
            <a:off x="4634259" y="4583710"/>
            <a:ext cx="364395" cy="198351"/>
            <a:chOff x="5937975" y="5081700"/>
            <a:chExt cx="481050" cy="261850"/>
          </a:xfrm>
        </p:grpSpPr>
        <p:sp>
          <p:nvSpPr>
            <p:cNvPr id="655" name="Google Shape;655;p26"/>
            <p:cNvSpPr/>
            <p:nvPr/>
          </p:nvSpPr>
          <p:spPr>
            <a:xfrm>
              <a:off x="6104200" y="5081700"/>
              <a:ext cx="314825" cy="215575"/>
            </a:xfrm>
            <a:custGeom>
              <a:rect b="b" l="l" r="r" t="t"/>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5937975" y="5210175"/>
              <a:ext cx="333700" cy="133375"/>
            </a:xfrm>
            <a:custGeom>
              <a:rect b="b" l="l" r="r" t="t"/>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6352025" y="5109100"/>
              <a:ext cx="19500" cy="18900"/>
            </a:xfrm>
            <a:custGeom>
              <a:rect b="b" l="l" r="r" t="t"/>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26"/>
          <p:cNvGrpSpPr/>
          <p:nvPr/>
        </p:nvGrpSpPr>
        <p:grpSpPr>
          <a:xfrm>
            <a:off x="5191419" y="4545437"/>
            <a:ext cx="261527" cy="300728"/>
            <a:chOff x="6673500" y="5031175"/>
            <a:chExt cx="345250" cy="397000"/>
          </a:xfrm>
        </p:grpSpPr>
        <p:sp>
          <p:nvSpPr>
            <p:cNvPr id="659" name="Google Shape;659;p26"/>
            <p:cNvSpPr/>
            <p:nvPr/>
          </p:nvSpPr>
          <p:spPr>
            <a:xfrm>
              <a:off x="6731950" y="5031175"/>
              <a:ext cx="105375" cy="147375"/>
            </a:xfrm>
            <a:custGeom>
              <a:rect b="b" l="l" r="r" t="t"/>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6673500" y="5146850"/>
              <a:ext cx="84050" cy="116925"/>
            </a:xfrm>
            <a:custGeom>
              <a:rect b="b" l="l" r="r" t="t"/>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6859225" y="5033600"/>
              <a:ext cx="105350" cy="144950"/>
            </a:xfrm>
            <a:custGeom>
              <a:rect b="b" l="l" r="r" t="t"/>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6931675" y="5150500"/>
              <a:ext cx="87075" cy="115725"/>
            </a:xfrm>
            <a:custGeom>
              <a:rect b="b" l="l" r="r" t="t"/>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6715525" y="5180350"/>
              <a:ext cx="263050" cy="247825"/>
            </a:xfrm>
            <a:custGeom>
              <a:rect b="b" l="l" r="r" t="t"/>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26"/>
          <p:cNvGrpSpPr/>
          <p:nvPr/>
        </p:nvGrpSpPr>
        <p:grpSpPr>
          <a:xfrm>
            <a:off x="3111324" y="962652"/>
            <a:ext cx="349624" cy="311806"/>
            <a:chOff x="3927500" y="301425"/>
            <a:chExt cx="461550" cy="411625"/>
          </a:xfrm>
        </p:grpSpPr>
        <p:sp>
          <p:nvSpPr>
            <p:cNvPr id="665" name="Google Shape;665;p26"/>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26"/>
          <p:cNvGrpSpPr/>
          <p:nvPr/>
        </p:nvGrpSpPr>
        <p:grpSpPr>
          <a:xfrm>
            <a:off x="5172974" y="968655"/>
            <a:ext cx="299818" cy="299818"/>
            <a:chOff x="6649150" y="309350"/>
            <a:chExt cx="395800" cy="395800"/>
          </a:xfrm>
        </p:grpSpPr>
        <p:sp>
          <p:nvSpPr>
            <p:cNvPr id="693" name="Google Shape;693;p26"/>
            <p:cNvSpPr/>
            <p:nvPr/>
          </p:nvSpPr>
          <p:spPr>
            <a:xfrm>
              <a:off x="6649150" y="309350"/>
              <a:ext cx="395800" cy="395800"/>
            </a:xfrm>
            <a:custGeom>
              <a:rect b="b" l="l" r="r" t="t"/>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6"/>
            <p:cNvSpPr/>
            <p:nvPr/>
          </p:nvSpPr>
          <p:spPr>
            <a:xfrm>
              <a:off x="6673500" y="333700"/>
              <a:ext cx="347100" cy="347100"/>
            </a:xfrm>
            <a:custGeom>
              <a:rect b="b" l="l" r="r" t="t"/>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6848850" y="397625"/>
              <a:ext cx="54825" cy="169300"/>
            </a:xfrm>
            <a:custGeom>
              <a:rect b="b" l="l" r="r" t="t"/>
              <a:pathLst>
                <a:path extrusionOk="0" fill="none" h="6772" w="2193">
                  <a:moveTo>
                    <a:pt x="1" y="1"/>
                  </a:moveTo>
                  <a:lnTo>
                    <a:pt x="1" y="4580"/>
                  </a:lnTo>
                  <a:lnTo>
                    <a:pt x="2193" y="6772"/>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6847025" y="333700"/>
              <a:ext cx="25" cy="29250"/>
            </a:xfrm>
            <a:custGeom>
              <a:rect b="b" l="l" r="r" t="t"/>
              <a:pathLst>
                <a:path extrusionOk="0" fill="none" h="1170" w="1">
                  <a:moveTo>
                    <a:pt x="1" y="1170"/>
                  </a:moveTo>
                  <a:lnTo>
                    <a:pt x="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6760575" y="356850"/>
              <a:ext cx="25" cy="25"/>
            </a:xfrm>
            <a:custGeom>
              <a:rect b="b" l="l" r="r" t="t"/>
              <a:pathLst>
                <a:path extrusionOk="0" fill="none" h="1" w="1">
                  <a:moveTo>
                    <a:pt x="1" y="0"/>
                  </a:moveTo>
                  <a:lnTo>
                    <a:pt x="1"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6760575" y="356850"/>
              <a:ext cx="14025" cy="24975"/>
            </a:xfrm>
            <a:custGeom>
              <a:rect b="b" l="l" r="r" t="t"/>
              <a:pathLst>
                <a:path extrusionOk="0" fill="none" h="999" w="561">
                  <a:moveTo>
                    <a:pt x="1" y="0"/>
                  </a:moveTo>
                  <a:lnTo>
                    <a:pt x="561" y="99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6696650" y="420775"/>
              <a:ext cx="25" cy="25"/>
            </a:xfrm>
            <a:custGeom>
              <a:rect b="b" l="l" r="r" t="t"/>
              <a:pathLst>
                <a:path extrusionOk="0" fill="none" h="1" w="1">
                  <a:moveTo>
                    <a:pt x="0"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6696650" y="420775"/>
              <a:ext cx="24975" cy="14025"/>
            </a:xfrm>
            <a:custGeom>
              <a:rect b="b" l="l" r="r" t="t"/>
              <a:pathLst>
                <a:path extrusionOk="0" fill="none" h="561" w="999">
                  <a:moveTo>
                    <a:pt x="0" y="0"/>
                  </a:moveTo>
                  <a:lnTo>
                    <a:pt x="999" y="56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6673500" y="507225"/>
              <a:ext cx="29250" cy="25"/>
            </a:xfrm>
            <a:custGeom>
              <a:rect b="b" l="l" r="r" t="t"/>
              <a:pathLst>
                <a:path extrusionOk="0" fill="none" h="1" w="1170">
                  <a:moveTo>
                    <a:pt x="1" y="1"/>
                  </a:moveTo>
                  <a:lnTo>
                    <a:pt x="117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6696650" y="593700"/>
              <a:ext cx="25" cy="25"/>
            </a:xfrm>
            <a:custGeom>
              <a:rect b="b" l="l" r="r" t="t"/>
              <a:pathLst>
                <a:path extrusionOk="0" fill="none" h="1" w="1">
                  <a:moveTo>
                    <a:pt x="0"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6696650" y="579700"/>
              <a:ext cx="24975" cy="14025"/>
            </a:xfrm>
            <a:custGeom>
              <a:rect b="b" l="l" r="r" t="t"/>
              <a:pathLst>
                <a:path extrusionOk="0" fill="none" h="561" w="999">
                  <a:moveTo>
                    <a:pt x="0" y="560"/>
                  </a:moveTo>
                  <a:lnTo>
                    <a:pt x="999"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6760575" y="632675"/>
              <a:ext cx="14025" cy="24975"/>
            </a:xfrm>
            <a:custGeom>
              <a:rect b="b" l="l" r="r" t="t"/>
              <a:pathLst>
                <a:path extrusionOk="0" fill="none" h="999" w="561">
                  <a:moveTo>
                    <a:pt x="1" y="999"/>
                  </a:moveTo>
                  <a:lnTo>
                    <a:pt x="561"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6760575" y="657625"/>
              <a:ext cx="25" cy="25"/>
            </a:xfrm>
            <a:custGeom>
              <a:rect b="b" l="l" r="r" t="t"/>
              <a:pathLst>
                <a:path extrusionOk="0" fill="none" h="1" w="1">
                  <a:moveTo>
                    <a:pt x="1" y="1"/>
                  </a:moveTo>
                  <a:lnTo>
                    <a:pt x="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6847025" y="651550"/>
              <a:ext cx="25" cy="29250"/>
            </a:xfrm>
            <a:custGeom>
              <a:rect b="b" l="l" r="r" t="t"/>
              <a:pathLst>
                <a:path extrusionOk="0" fill="none" h="1170" w="1">
                  <a:moveTo>
                    <a:pt x="1" y="0"/>
                  </a:moveTo>
                  <a:lnTo>
                    <a:pt x="1" y="116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6919500" y="632675"/>
              <a:ext cx="14025" cy="24975"/>
            </a:xfrm>
            <a:custGeom>
              <a:rect b="b" l="l" r="r" t="t"/>
              <a:pathLst>
                <a:path extrusionOk="0" fill="none" h="999" w="561">
                  <a:moveTo>
                    <a:pt x="560" y="999"/>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6933500" y="657625"/>
              <a:ext cx="25" cy="25"/>
            </a:xfrm>
            <a:custGeom>
              <a:rect b="b" l="l" r="r" t="t"/>
              <a:pathLst>
                <a:path extrusionOk="0" fill="none" h="1" w="1">
                  <a:moveTo>
                    <a:pt x="0"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6972475" y="579700"/>
              <a:ext cx="24975" cy="14025"/>
            </a:xfrm>
            <a:custGeom>
              <a:rect b="b" l="l" r="r" t="t"/>
              <a:pathLst>
                <a:path extrusionOk="0" fill="none" h="561" w="999">
                  <a:moveTo>
                    <a:pt x="999" y="56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6997425" y="593700"/>
              <a:ext cx="25" cy="25"/>
            </a:xfrm>
            <a:custGeom>
              <a:rect b="b" l="l" r="r" t="t"/>
              <a:pathLst>
                <a:path extrusionOk="0" fill="none" h="1" w="1">
                  <a:moveTo>
                    <a:pt x="1" y="0"/>
                  </a:moveTo>
                  <a:lnTo>
                    <a:pt x="1"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6991350" y="507225"/>
              <a:ext cx="29250" cy="25"/>
            </a:xfrm>
            <a:custGeom>
              <a:rect b="b" l="l" r="r" t="t"/>
              <a:pathLst>
                <a:path extrusionOk="0" fill="none" h="1" w="1170">
                  <a:moveTo>
                    <a:pt x="1169" y="1"/>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6972475" y="420775"/>
              <a:ext cx="24975" cy="14025"/>
            </a:xfrm>
            <a:custGeom>
              <a:rect b="b" l="l" r="r" t="t"/>
              <a:pathLst>
                <a:path extrusionOk="0" fill="none" h="561" w="999">
                  <a:moveTo>
                    <a:pt x="0" y="561"/>
                  </a:moveTo>
                  <a:lnTo>
                    <a:pt x="999"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6997425" y="420775"/>
              <a:ext cx="25" cy="25"/>
            </a:xfrm>
            <a:custGeom>
              <a:rect b="b" l="l" r="r" t="t"/>
              <a:pathLst>
                <a:path extrusionOk="0" fill="none" h="1" w="1">
                  <a:moveTo>
                    <a:pt x="1" y="0"/>
                  </a:moveTo>
                  <a:lnTo>
                    <a:pt x="1"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6919500" y="356850"/>
              <a:ext cx="14025" cy="24975"/>
            </a:xfrm>
            <a:custGeom>
              <a:rect b="b" l="l" r="r" t="t"/>
              <a:pathLst>
                <a:path extrusionOk="0" fill="none" h="999" w="561">
                  <a:moveTo>
                    <a:pt x="560" y="0"/>
                  </a:moveTo>
                  <a:lnTo>
                    <a:pt x="0" y="99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6933500" y="356850"/>
              <a:ext cx="25" cy="25"/>
            </a:xfrm>
            <a:custGeom>
              <a:rect b="b" l="l" r="r" t="t"/>
              <a:pathLst>
                <a:path extrusionOk="0" fill="none" h="1" w="1">
                  <a:moveTo>
                    <a:pt x="0" y="0"/>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26"/>
          <p:cNvGrpSpPr/>
          <p:nvPr/>
        </p:nvGrpSpPr>
        <p:grpSpPr>
          <a:xfrm>
            <a:off x="4661472" y="975567"/>
            <a:ext cx="304439" cy="288286"/>
            <a:chOff x="5973900" y="318475"/>
            <a:chExt cx="401900" cy="380575"/>
          </a:xfrm>
        </p:grpSpPr>
        <p:sp>
          <p:nvSpPr>
            <p:cNvPr id="717" name="Google Shape;717;p26"/>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6024450" y="573000"/>
              <a:ext cx="300800" cy="25"/>
            </a:xfrm>
            <a:custGeom>
              <a:rect b="b" l="l" r="r" t="t"/>
              <a:pathLst>
                <a:path extrusionOk="0" fill="none" h="1" w="12032">
                  <a:moveTo>
                    <a:pt x="0" y="0"/>
                  </a:moveTo>
                  <a:lnTo>
                    <a:pt x="12032"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a:off x="6024450" y="514550"/>
              <a:ext cx="300800" cy="25"/>
            </a:xfrm>
            <a:custGeom>
              <a:rect b="b" l="l" r="r" t="t"/>
              <a:pathLst>
                <a:path extrusionOk="0" fill="none" h="1" w="12032">
                  <a:moveTo>
                    <a:pt x="0" y="0"/>
                  </a:moveTo>
                  <a:lnTo>
                    <a:pt x="12032"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6264950" y="456100"/>
              <a:ext cx="25" cy="175375"/>
            </a:xfrm>
            <a:custGeom>
              <a:rect b="b" l="l" r="r" t="t"/>
              <a:pathLst>
                <a:path extrusionOk="0" fill="none" h="7015" w="1">
                  <a:moveTo>
                    <a:pt x="1" y="0"/>
                  </a:moveTo>
                  <a:lnTo>
                    <a:pt x="1" y="701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6204675" y="456100"/>
              <a:ext cx="25" cy="175375"/>
            </a:xfrm>
            <a:custGeom>
              <a:rect b="b" l="l" r="r" t="t"/>
              <a:pathLst>
                <a:path extrusionOk="0" fill="none" h="7015" w="1">
                  <a:moveTo>
                    <a:pt x="0" y="0"/>
                  </a:moveTo>
                  <a:lnTo>
                    <a:pt x="0" y="701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a:off x="6145000" y="456100"/>
              <a:ext cx="25" cy="175375"/>
            </a:xfrm>
            <a:custGeom>
              <a:rect b="b" l="l" r="r" t="t"/>
              <a:pathLst>
                <a:path extrusionOk="0" fill="none" h="7015" w="1">
                  <a:moveTo>
                    <a:pt x="1" y="0"/>
                  </a:moveTo>
                  <a:lnTo>
                    <a:pt x="1" y="701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6084725" y="456100"/>
              <a:ext cx="25" cy="175375"/>
            </a:xfrm>
            <a:custGeom>
              <a:rect b="b" l="l" r="r" t="t"/>
              <a:pathLst>
                <a:path extrusionOk="0" fill="none" h="7015" w="1">
                  <a:moveTo>
                    <a:pt x="1" y="0"/>
                  </a:moveTo>
                  <a:lnTo>
                    <a:pt x="1" y="701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26"/>
          <p:cNvGrpSpPr/>
          <p:nvPr/>
        </p:nvGrpSpPr>
        <p:grpSpPr>
          <a:xfrm>
            <a:off x="1097170" y="1438172"/>
            <a:ext cx="309022" cy="376837"/>
            <a:chOff x="1268550" y="929175"/>
            <a:chExt cx="407950" cy="497475"/>
          </a:xfrm>
        </p:grpSpPr>
        <p:sp>
          <p:nvSpPr>
            <p:cNvPr id="732" name="Google Shape;732;p26"/>
            <p:cNvSpPr/>
            <p:nvPr/>
          </p:nvSpPr>
          <p:spPr>
            <a:xfrm>
              <a:off x="1268550" y="953550"/>
              <a:ext cx="387250" cy="473100"/>
            </a:xfrm>
            <a:custGeom>
              <a:rect b="b" l="l" r="r" t="t"/>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1298975" y="929175"/>
              <a:ext cx="377525" cy="462775"/>
            </a:xfrm>
            <a:custGeom>
              <a:rect b="b" l="l" r="r" t="t"/>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15924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26"/>
          <p:cNvGrpSpPr/>
          <p:nvPr/>
        </p:nvGrpSpPr>
        <p:grpSpPr>
          <a:xfrm>
            <a:off x="5140231" y="1452470"/>
            <a:ext cx="365304" cy="350552"/>
            <a:chOff x="6605925" y="948050"/>
            <a:chExt cx="482250" cy="462775"/>
          </a:xfrm>
        </p:grpSpPr>
        <p:sp>
          <p:nvSpPr>
            <p:cNvPr id="736" name="Google Shape;736;p26"/>
            <p:cNvSpPr/>
            <p:nvPr/>
          </p:nvSpPr>
          <p:spPr>
            <a:xfrm>
              <a:off x="6847025" y="1209875"/>
              <a:ext cx="60325" cy="200950"/>
            </a:xfrm>
            <a:custGeom>
              <a:rect b="b" l="l" r="r" t="t"/>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6605925" y="971800"/>
              <a:ext cx="482250" cy="228350"/>
            </a:xfrm>
            <a:custGeom>
              <a:rect b="b" l="l" r="r" t="t"/>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a:off x="6847025" y="948050"/>
              <a:ext cx="25" cy="23775"/>
            </a:xfrm>
            <a:custGeom>
              <a:rect b="b" l="l" r="r" t="t"/>
              <a:pathLst>
                <a:path extrusionOk="0" fill="none" h="951" w="1">
                  <a:moveTo>
                    <a:pt x="1" y="951"/>
                  </a:moveTo>
                  <a:lnTo>
                    <a:pt x="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a:off x="6847025" y="1001025"/>
              <a:ext cx="25" cy="183900"/>
            </a:xfrm>
            <a:custGeom>
              <a:rect b="b" l="l" r="r" t="t"/>
              <a:pathLst>
                <a:path extrusionOk="0" fill="none" h="7356" w="1">
                  <a:moveTo>
                    <a:pt x="1" y="1"/>
                  </a:moveTo>
                  <a:lnTo>
                    <a:pt x="1" y="7356"/>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a:off x="6872000" y="994325"/>
              <a:ext cx="85275" cy="190600"/>
            </a:xfrm>
            <a:custGeom>
              <a:rect b="b" l="l" r="r" t="t"/>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a:off x="6736825" y="994325"/>
              <a:ext cx="85275" cy="190600"/>
            </a:xfrm>
            <a:custGeom>
              <a:rect b="b" l="l" r="r" t="t"/>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26"/>
          <p:cNvGrpSpPr/>
          <p:nvPr/>
        </p:nvGrpSpPr>
        <p:grpSpPr>
          <a:xfrm>
            <a:off x="5225564" y="2490681"/>
            <a:ext cx="194640" cy="308587"/>
            <a:chOff x="6718575" y="2318625"/>
            <a:chExt cx="256950" cy="407375"/>
          </a:xfrm>
        </p:grpSpPr>
        <p:sp>
          <p:nvSpPr>
            <p:cNvPr id="743" name="Google Shape;743;p2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26"/>
          <p:cNvGrpSpPr/>
          <p:nvPr/>
        </p:nvGrpSpPr>
        <p:grpSpPr>
          <a:xfrm>
            <a:off x="2613192" y="3055681"/>
            <a:ext cx="327486" cy="199279"/>
            <a:chOff x="3269900" y="3064500"/>
            <a:chExt cx="432325" cy="263075"/>
          </a:xfrm>
        </p:grpSpPr>
        <p:sp>
          <p:nvSpPr>
            <p:cNvPr id="752" name="Google Shape;752;p26"/>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26"/>
          <p:cNvGrpSpPr/>
          <p:nvPr/>
        </p:nvGrpSpPr>
        <p:grpSpPr>
          <a:xfrm>
            <a:off x="5203407" y="2994797"/>
            <a:ext cx="238934" cy="335800"/>
            <a:chOff x="6689325" y="2984125"/>
            <a:chExt cx="315425" cy="443300"/>
          </a:xfrm>
        </p:grpSpPr>
        <p:sp>
          <p:nvSpPr>
            <p:cNvPr id="756" name="Google Shape;756;p26"/>
            <p:cNvSpPr/>
            <p:nvPr/>
          </p:nvSpPr>
          <p:spPr>
            <a:xfrm>
              <a:off x="6689325" y="2984125"/>
              <a:ext cx="315425" cy="77975"/>
            </a:xfrm>
            <a:custGeom>
              <a:rect b="b" l="l" r="r" t="t"/>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6"/>
            <p:cNvSpPr/>
            <p:nvPr/>
          </p:nvSpPr>
          <p:spPr>
            <a:xfrm>
              <a:off x="6702125" y="3069375"/>
              <a:ext cx="289850" cy="358050"/>
            </a:xfrm>
            <a:custGeom>
              <a:rect b="b" l="l" r="r" t="t"/>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6"/>
            <p:cNvSpPr/>
            <p:nvPr/>
          </p:nvSpPr>
          <p:spPr>
            <a:xfrm>
              <a:off x="6761175" y="3117475"/>
              <a:ext cx="25" cy="261850"/>
            </a:xfrm>
            <a:custGeom>
              <a:rect b="b" l="l" r="r" t="t"/>
              <a:pathLst>
                <a:path extrusionOk="0" fill="none" h="10474" w="1">
                  <a:moveTo>
                    <a:pt x="1" y="10473"/>
                  </a:moveTo>
                  <a:lnTo>
                    <a:pt x="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
            <p:cNvSpPr/>
            <p:nvPr/>
          </p:nvSpPr>
          <p:spPr>
            <a:xfrm>
              <a:off x="6847025" y="3117475"/>
              <a:ext cx="25" cy="261850"/>
            </a:xfrm>
            <a:custGeom>
              <a:rect b="b" l="l" r="r" t="t"/>
              <a:pathLst>
                <a:path extrusionOk="0" fill="none" h="10474" w="1">
                  <a:moveTo>
                    <a:pt x="1" y="1"/>
                  </a:moveTo>
                  <a:lnTo>
                    <a:pt x="1" y="1047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a:off x="6932875" y="3117475"/>
              <a:ext cx="25" cy="261850"/>
            </a:xfrm>
            <a:custGeom>
              <a:rect b="b" l="l" r="r" t="t"/>
              <a:pathLst>
                <a:path extrusionOk="0" fill="none" h="10474" w="1">
                  <a:moveTo>
                    <a:pt x="1" y="1"/>
                  </a:moveTo>
                  <a:lnTo>
                    <a:pt x="1" y="1047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26"/>
          <p:cNvGrpSpPr/>
          <p:nvPr/>
        </p:nvGrpSpPr>
        <p:grpSpPr>
          <a:xfrm>
            <a:off x="1642324" y="3981365"/>
            <a:ext cx="231094" cy="373599"/>
            <a:chOff x="1988225" y="4286525"/>
            <a:chExt cx="305075" cy="493200"/>
          </a:xfrm>
        </p:grpSpPr>
        <p:sp>
          <p:nvSpPr>
            <p:cNvPr id="762" name="Google Shape;762;p26"/>
            <p:cNvSpPr/>
            <p:nvPr/>
          </p:nvSpPr>
          <p:spPr>
            <a:xfrm>
              <a:off x="2178800" y="4519725"/>
              <a:ext cx="114500" cy="114475"/>
            </a:xfrm>
            <a:custGeom>
              <a:rect b="b" l="l" r="r" t="t"/>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6"/>
            <p:cNvSpPr/>
            <p:nvPr/>
          </p:nvSpPr>
          <p:spPr>
            <a:xfrm>
              <a:off x="1988225" y="4539200"/>
              <a:ext cx="156500" cy="156500"/>
            </a:xfrm>
            <a:custGeom>
              <a:rect b="b" l="l" r="r" t="t"/>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a:off x="2042425" y="4286525"/>
              <a:ext cx="239300" cy="236250"/>
            </a:xfrm>
            <a:custGeom>
              <a:rect b="b" l="l" r="r" t="t"/>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a:off x="2161750" y="4522750"/>
              <a:ext cx="25" cy="256975"/>
            </a:xfrm>
            <a:custGeom>
              <a:rect b="b" l="l" r="r" t="t"/>
              <a:pathLst>
                <a:path extrusionOk="0" fill="none" h="10279" w="1">
                  <a:moveTo>
                    <a:pt x="1" y="10279"/>
                  </a:moveTo>
                  <a:lnTo>
                    <a:pt x="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2133750" y="4377850"/>
              <a:ext cx="56050" cy="56025"/>
            </a:xfrm>
            <a:custGeom>
              <a:rect b="b" l="l" r="r" t="t"/>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2038150" y="4589125"/>
              <a:ext cx="87100" cy="87100"/>
            </a:xfrm>
            <a:custGeom>
              <a:rect b="b" l="l" r="r" t="t"/>
              <a:pathLst>
                <a:path extrusionOk="0" fill="none" h="3484" w="3484">
                  <a:moveTo>
                    <a:pt x="1" y="0"/>
                  </a:moveTo>
                  <a:lnTo>
                    <a:pt x="3483" y="348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a:off x="2194025" y="4564150"/>
              <a:ext cx="54825" cy="54825"/>
            </a:xfrm>
            <a:custGeom>
              <a:rect b="b" l="l" r="r" t="t"/>
              <a:pathLst>
                <a:path extrusionOk="0" fill="none" h="2193" w="2193">
                  <a:moveTo>
                    <a:pt x="2192" y="1"/>
                  </a:moveTo>
                  <a:lnTo>
                    <a:pt x="1" y="219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9" name="Google Shape;769;p26"/>
          <p:cNvGrpSpPr/>
          <p:nvPr/>
        </p:nvGrpSpPr>
        <p:grpSpPr>
          <a:xfrm>
            <a:off x="2132597" y="4007650"/>
            <a:ext cx="279063" cy="353317"/>
            <a:chOff x="2635450" y="4321225"/>
            <a:chExt cx="368400" cy="466425"/>
          </a:xfrm>
        </p:grpSpPr>
        <p:sp>
          <p:nvSpPr>
            <p:cNvPr id="770" name="Google Shape;770;p26"/>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6"/>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6"/>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6"/>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6"/>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26"/>
          <p:cNvGrpSpPr/>
          <p:nvPr/>
        </p:nvGrpSpPr>
        <p:grpSpPr>
          <a:xfrm>
            <a:off x="5168372" y="3998882"/>
            <a:ext cx="309022" cy="345931"/>
            <a:chOff x="6643075" y="4309650"/>
            <a:chExt cx="407950" cy="456675"/>
          </a:xfrm>
        </p:grpSpPr>
        <p:sp>
          <p:nvSpPr>
            <p:cNvPr id="777" name="Google Shape;777;p26"/>
            <p:cNvSpPr/>
            <p:nvPr/>
          </p:nvSpPr>
          <p:spPr>
            <a:xfrm>
              <a:off x="6643075" y="4698125"/>
              <a:ext cx="407950" cy="14625"/>
            </a:xfrm>
            <a:custGeom>
              <a:rect b="b" l="l" r="r" t="t"/>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a:off x="6643075" y="4727350"/>
              <a:ext cx="407950" cy="14625"/>
            </a:xfrm>
            <a:custGeom>
              <a:rect b="b" l="l" r="r" t="t"/>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a:off x="6643075" y="4751700"/>
              <a:ext cx="407950" cy="14625"/>
            </a:xfrm>
            <a:custGeom>
              <a:rect b="b" l="l" r="r" t="t"/>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a:off x="6672900" y="4309650"/>
              <a:ext cx="348900" cy="376300"/>
            </a:xfrm>
            <a:custGeom>
              <a:rect b="b" l="l" r="r" t="t"/>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a:off x="6805625" y="4452725"/>
              <a:ext cx="15850" cy="28050"/>
            </a:xfrm>
            <a:custGeom>
              <a:rect b="b" l="l" r="r" t="t"/>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6"/>
            <p:cNvSpPr/>
            <p:nvPr/>
          </p:nvSpPr>
          <p:spPr>
            <a:xfrm>
              <a:off x="6872600" y="4452725"/>
              <a:ext cx="15875" cy="28050"/>
            </a:xfrm>
            <a:custGeom>
              <a:rect b="b" l="l" r="r" t="t"/>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6"/>
            <p:cNvSpPr/>
            <p:nvPr/>
          </p:nvSpPr>
          <p:spPr>
            <a:xfrm>
              <a:off x="6709425" y="4414975"/>
              <a:ext cx="275250" cy="54825"/>
            </a:xfrm>
            <a:custGeom>
              <a:rect b="b" l="l" r="r" t="t"/>
              <a:pathLst>
                <a:path extrusionOk="0" fill="none" h="2193" w="11010">
                  <a:moveTo>
                    <a:pt x="11009" y="2193"/>
                  </a:moveTo>
                  <a:lnTo>
                    <a:pt x="5505" y="1"/>
                  </a:lnTo>
                  <a:lnTo>
                    <a:pt x="1" y="219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6"/>
            <p:cNvSpPr/>
            <p:nvPr/>
          </p:nvSpPr>
          <p:spPr>
            <a:xfrm>
              <a:off x="6733175" y="4382725"/>
              <a:ext cx="227750" cy="37150"/>
            </a:xfrm>
            <a:custGeom>
              <a:rect b="b" l="l" r="r" t="t"/>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6"/>
            <p:cNvSpPr/>
            <p:nvPr/>
          </p:nvSpPr>
          <p:spPr>
            <a:xfrm>
              <a:off x="6847025" y="4414975"/>
              <a:ext cx="25" cy="145550"/>
            </a:xfrm>
            <a:custGeom>
              <a:rect b="b" l="l" r="r" t="t"/>
              <a:pathLst>
                <a:path extrusionOk="0" fill="none" h="5822" w="1">
                  <a:moveTo>
                    <a:pt x="1" y="1"/>
                  </a:moveTo>
                  <a:lnTo>
                    <a:pt x="1" y="5822"/>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p26"/>
          <p:cNvGrpSpPr/>
          <p:nvPr/>
        </p:nvGrpSpPr>
        <p:grpSpPr>
          <a:xfrm>
            <a:off x="4100638" y="4487318"/>
            <a:ext cx="407743" cy="391135"/>
            <a:chOff x="5233525" y="4954450"/>
            <a:chExt cx="538275" cy="516350"/>
          </a:xfrm>
        </p:grpSpPr>
        <p:sp>
          <p:nvSpPr>
            <p:cNvPr id="787" name="Google Shape;787;p26"/>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6"/>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6"/>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6"/>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6"/>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6"/>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6"/>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6"/>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26"/>
          <p:cNvGrpSpPr/>
          <p:nvPr/>
        </p:nvGrpSpPr>
        <p:grpSpPr>
          <a:xfrm>
            <a:off x="3587754" y="4494230"/>
            <a:ext cx="415129" cy="377311"/>
            <a:chOff x="4556450" y="4963575"/>
            <a:chExt cx="548025" cy="498100"/>
          </a:xfrm>
        </p:grpSpPr>
        <p:sp>
          <p:nvSpPr>
            <p:cNvPr id="799" name="Google Shape;799;p26"/>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6"/>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26"/>
          <p:cNvGrpSpPr/>
          <p:nvPr/>
        </p:nvGrpSpPr>
        <p:grpSpPr>
          <a:xfrm>
            <a:off x="539082" y="4575870"/>
            <a:ext cx="401286" cy="221872"/>
            <a:chOff x="531800" y="5071350"/>
            <a:chExt cx="529750" cy="292900"/>
          </a:xfrm>
        </p:grpSpPr>
        <p:sp>
          <p:nvSpPr>
            <p:cNvPr id="805" name="Google Shape;805;p26"/>
            <p:cNvSpPr/>
            <p:nvPr/>
          </p:nvSpPr>
          <p:spPr>
            <a:xfrm>
              <a:off x="632875" y="5077450"/>
              <a:ext cx="272200" cy="185725"/>
            </a:xfrm>
            <a:custGeom>
              <a:rect b="b" l="l" r="r" t="t"/>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6"/>
            <p:cNvSpPr/>
            <p:nvPr/>
          </p:nvSpPr>
          <p:spPr>
            <a:xfrm>
              <a:off x="886175" y="5071350"/>
              <a:ext cx="74300" cy="191825"/>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6"/>
            <p:cNvSpPr/>
            <p:nvPr/>
          </p:nvSpPr>
          <p:spPr>
            <a:xfrm>
              <a:off x="531800" y="5162075"/>
              <a:ext cx="202175" cy="202175"/>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859375" y="5162075"/>
              <a:ext cx="202175" cy="202175"/>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6"/>
            <p:cNvSpPr/>
            <p:nvPr/>
          </p:nvSpPr>
          <p:spPr>
            <a:xfrm>
              <a:off x="676100" y="5071350"/>
              <a:ext cx="86500" cy="7325"/>
            </a:xfrm>
            <a:custGeom>
              <a:rect b="b" l="l" r="r" t="t"/>
              <a:pathLst>
                <a:path extrusionOk="0" fill="none" h="293" w="3460">
                  <a:moveTo>
                    <a:pt x="1" y="1"/>
                  </a:moveTo>
                  <a:lnTo>
                    <a:pt x="3459" y="293"/>
                  </a:lnTo>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6"/>
            <p:cNvSpPr/>
            <p:nvPr/>
          </p:nvSpPr>
          <p:spPr>
            <a:xfrm>
              <a:off x="941575" y="5244275"/>
              <a:ext cx="37175" cy="37175"/>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a:off x="614600" y="5244275"/>
              <a:ext cx="37175" cy="37175"/>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26"/>
          <p:cNvGrpSpPr/>
          <p:nvPr/>
        </p:nvGrpSpPr>
        <p:grpSpPr>
          <a:xfrm>
            <a:off x="6967444" y="2410625"/>
            <a:ext cx="433992" cy="422729"/>
            <a:chOff x="5916675" y="927975"/>
            <a:chExt cx="516350" cy="502950"/>
          </a:xfrm>
        </p:grpSpPr>
        <p:sp>
          <p:nvSpPr>
            <p:cNvPr id="813" name="Google Shape;813;p26"/>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26"/>
          <p:cNvGrpSpPr/>
          <p:nvPr/>
        </p:nvGrpSpPr>
        <p:grpSpPr>
          <a:xfrm>
            <a:off x="6083464" y="3116527"/>
            <a:ext cx="1079481" cy="1051467"/>
            <a:chOff x="5916675" y="927975"/>
            <a:chExt cx="516350" cy="502950"/>
          </a:xfrm>
        </p:grpSpPr>
        <p:sp>
          <p:nvSpPr>
            <p:cNvPr id="816" name="Google Shape;816;p26"/>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98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98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26"/>
          <p:cNvGrpSpPr/>
          <p:nvPr/>
        </p:nvGrpSpPr>
        <p:grpSpPr>
          <a:xfrm>
            <a:off x="6083607" y="2410625"/>
            <a:ext cx="433992" cy="422729"/>
            <a:chOff x="5916675" y="927975"/>
            <a:chExt cx="516350" cy="502950"/>
          </a:xfrm>
        </p:grpSpPr>
        <p:sp>
          <p:nvSpPr>
            <p:cNvPr id="819" name="Google Shape;819;p26"/>
            <p:cNvSpPr/>
            <p:nvPr/>
          </p:nvSpPr>
          <p:spPr>
            <a:xfrm>
              <a:off x="5916675" y="927975"/>
              <a:ext cx="516350" cy="502950"/>
            </a:xfrm>
            <a:custGeom>
              <a:rect b="b" l="l" r="r" t="t"/>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p:nvPr/>
          </p:nvSpPr>
          <p:spPr>
            <a:xfrm>
              <a:off x="6006800" y="1011375"/>
              <a:ext cx="336125" cy="336125"/>
            </a:xfrm>
            <a:custGeom>
              <a:rect b="b" l="l" r="r" t="t"/>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1" name="Google Shape;821;p26"/>
          <p:cNvSpPr/>
          <p:nvPr/>
        </p:nvSpPr>
        <p:spPr>
          <a:xfrm>
            <a:off x="7159605" y="264700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C7D3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p:nvPr/>
        </p:nvSpPr>
        <p:spPr>
          <a:xfrm>
            <a:off x="6275768" y="2647003"/>
            <a:ext cx="402263" cy="227229"/>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C7D3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6"/>
          <p:cNvSpPr/>
          <p:nvPr/>
        </p:nvSpPr>
        <p:spPr>
          <a:xfrm>
            <a:off x="6561303" y="3704540"/>
            <a:ext cx="1000561" cy="565194"/>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C7D3E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8" name="Shape 828"/>
        <p:cNvGrpSpPr/>
        <p:nvPr/>
      </p:nvGrpSpPr>
      <p:grpSpPr>
        <a:xfrm>
          <a:off x="0" y="0"/>
          <a:ext cx="0" cy="0"/>
          <a:chOff x="0" y="0"/>
          <a:chExt cx="0" cy="0"/>
        </a:xfrm>
      </p:grpSpPr>
      <p:grpSp>
        <p:nvGrpSpPr>
          <p:cNvPr id="829" name="Google Shape;829;p27"/>
          <p:cNvGrpSpPr/>
          <p:nvPr/>
        </p:nvGrpSpPr>
        <p:grpSpPr>
          <a:xfrm>
            <a:off x="3058888" y="1550127"/>
            <a:ext cx="445718" cy="445753"/>
            <a:chOff x="3706812" y="1035050"/>
            <a:chExt cx="4792662" cy="4787899"/>
          </a:xfrm>
        </p:grpSpPr>
        <p:sp>
          <p:nvSpPr>
            <p:cNvPr id="830" name="Google Shape;830;p27"/>
            <p:cNvSpPr/>
            <p:nvPr/>
          </p:nvSpPr>
          <p:spPr>
            <a:xfrm>
              <a:off x="5913437" y="4054475"/>
              <a:ext cx="2273299" cy="1746250"/>
            </a:xfrm>
            <a:custGeom>
              <a:rect b="b" l="l" r="r" t="t"/>
              <a:pathLst>
                <a:path extrusionOk="0" h="397" w="517">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1" name="Google Shape;831;p27"/>
            <p:cNvSpPr/>
            <p:nvPr/>
          </p:nvSpPr>
          <p:spPr>
            <a:xfrm>
              <a:off x="4137025" y="4141787"/>
              <a:ext cx="2019301" cy="1681162"/>
            </a:xfrm>
            <a:custGeom>
              <a:rect b="b" l="l" r="r" t="t"/>
              <a:pathLst>
                <a:path extrusionOk="0" h="382" w="459">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2" name="Google Shape;832;p27"/>
            <p:cNvSpPr/>
            <p:nvPr/>
          </p:nvSpPr>
          <p:spPr>
            <a:xfrm>
              <a:off x="4014787" y="1057275"/>
              <a:ext cx="2276475" cy="1747837"/>
            </a:xfrm>
            <a:custGeom>
              <a:rect b="b" l="l" r="r" t="t"/>
              <a:pathLst>
                <a:path extrusionOk="0" h="397" w="518">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3" name="Google Shape;833;p27"/>
            <p:cNvSpPr/>
            <p:nvPr/>
          </p:nvSpPr>
          <p:spPr>
            <a:xfrm>
              <a:off x="3706812" y="2355850"/>
              <a:ext cx="1323975" cy="2309812"/>
            </a:xfrm>
            <a:custGeom>
              <a:rect b="b" l="l" r="r" t="t"/>
              <a:pathLst>
                <a:path extrusionOk="0" h="525" w="301">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4" name="Google Shape;834;p27"/>
            <p:cNvSpPr/>
            <p:nvPr/>
          </p:nvSpPr>
          <p:spPr>
            <a:xfrm>
              <a:off x="7170737" y="2192337"/>
              <a:ext cx="1328737" cy="2314575"/>
            </a:xfrm>
            <a:custGeom>
              <a:rect b="b" l="l" r="r" t="t"/>
              <a:pathLst>
                <a:path extrusionOk="0" h="526" w="302">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5" name="Google Shape;835;p27"/>
            <p:cNvSpPr/>
            <p:nvPr/>
          </p:nvSpPr>
          <p:spPr>
            <a:xfrm>
              <a:off x="6045200" y="1035050"/>
              <a:ext cx="2019301" cy="1685925"/>
            </a:xfrm>
            <a:custGeom>
              <a:rect b="b" l="l" r="r" t="t"/>
              <a:pathLst>
                <a:path extrusionOk="0" h="383" w="459">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36" name="Google Shape;836;p27"/>
          <p:cNvGrpSpPr/>
          <p:nvPr/>
        </p:nvGrpSpPr>
        <p:grpSpPr>
          <a:xfrm>
            <a:off x="1779393" y="1550157"/>
            <a:ext cx="443331" cy="445437"/>
            <a:chOff x="1400175" y="1220787"/>
            <a:chExt cx="4473575" cy="4476750"/>
          </a:xfrm>
        </p:grpSpPr>
        <p:sp>
          <p:nvSpPr>
            <p:cNvPr id="837" name="Google Shape;837;p27"/>
            <p:cNvSpPr/>
            <p:nvPr/>
          </p:nvSpPr>
          <p:spPr>
            <a:xfrm>
              <a:off x="1400175" y="3135312"/>
              <a:ext cx="2132011" cy="2562226"/>
            </a:xfrm>
            <a:custGeom>
              <a:rect b="b" l="l" r="r" t="t"/>
              <a:pathLst>
                <a:path extrusionOk="0" h="574" w="478">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8" name="Google Shape;838;p27"/>
            <p:cNvSpPr/>
            <p:nvPr/>
          </p:nvSpPr>
          <p:spPr>
            <a:xfrm>
              <a:off x="3314700" y="3563937"/>
              <a:ext cx="2559050" cy="2133600"/>
            </a:xfrm>
            <a:custGeom>
              <a:rect b="b" l="l" r="r" t="t"/>
              <a:pathLst>
                <a:path extrusionOk="0" h="478" w="574">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9" name="Google Shape;839;p27"/>
            <p:cNvSpPr/>
            <p:nvPr/>
          </p:nvSpPr>
          <p:spPr>
            <a:xfrm>
              <a:off x="3741737" y="1223962"/>
              <a:ext cx="2132011" cy="2559050"/>
            </a:xfrm>
            <a:custGeom>
              <a:rect b="b" l="l" r="r" t="t"/>
              <a:pathLst>
                <a:path extrusionOk="0" h="573" w="478">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0" name="Google Shape;840;p27"/>
            <p:cNvSpPr/>
            <p:nvPr/>
          </p:nvSpPr>
          <p:spPr>
            <a:xfrm>
              <a:off x="1400175" y="1220787"/>
              <a:ext cx="2560637" cy="2133600"/>
            </a:xfrm>
            <a:custGeom>
              <a:rect b="b" l="l" r="r" t="t"/>
              <a:pathLst>
                <a:path extrusionOk="0" h="478" w="574">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41" name="Google Shape;841;p27"/>
          <p:cNvGrpSpPr/>
          <p:nvPr/>
        </p:nvGrpSpPr>
        <p:grpSpPr>
          <a:xfrm>
            <a:off x="1138046" y="1550171"/>
            <a:ext cx="446045" cy="445465"/>
            <a:chOff x="1649412" y="927100"/>
            <a:chExt cx="5011737" cy="5016500"/>
          </a:xfrm>
        </p:grpSpPr>
        <p:sp>
          <p:nvSpPr>
            <p:cNvPr id="842" name="Google Shape;842;p27"/>
            <p:cNvSpPr/>
            <p:nvPr/>
          </p:nvSpPr>
          <p:spPr>
            <a:xfrm>
              <a:off x="2008187" y="4025900"/>
              <a:ext cx="4252913" cy="1917700"/>
            </a:xfrm>
            <a:custGeom>
              <a:rect b="b" l="l" r="r" t="t"/>
              <a:pathLst>
                <a:path extrusionOk="0" h="450" w="999">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3" name="Google Shape;843;p27"/>
            <p:cNvSpPr/>
            <p:nvPr/>
          </p:nvSpPr>
          <p:spPr>
            <a:xfrm>
              <a:off x="4271962" y="931862"/>
              <a:ext cx="2389187" cy="3724276"/>
            </a:xfrm>
            <a:custGeom>
              <a:rect b="b" l="l" r="r" t="t"/>
              <a:pathLst>
                <a:path extrusionOk="0" h="874" w="561">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4" name="Google Shape;844;p27"/>
            <p:cNvSpPr/>
            <p:nvPr/>
          </p:nvSpPr>
          <p:spPr>
            <a:xfrm>
              <a:off x="1649412" y="927100"/>
              <a:ext cx="2870200" cy="3652836"/>
            </a:xfrm>
            <a:custGeom>
              <a:rect b="b" l="l" r="r" t="t"/>
              <a:pathLst>
                <a:path extrusionOk="0" h="857" w="674">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45" name="Google Shape;845;p27"/>
          <p:cNvGrpSpPr/>
          <p:nvPr/>
        </p:nvGrpSpPr>
        <p:grpSpPr>
          <a:xfrm>
            <a:off x="2418397" y="1550424"/>
            <a:ext cx="444870" cy="445286"/>
            <a:chOff x="1301750" y="920750"/>
            <a:chExt cx="5095875" cy="5100637"/>
          </a:xfrm>
        </p:grpSpPr>
        <p:sp>
          <p:nvSpPr>
            <p:cNvPr id="846" name="Google Shape;846;p27"/>
            <p:cNvSpPr/>
            <p:nvPr/>
          </p:nvSpPr>
          <p:spPr>
            <a:xfrm>
              <a:off x="1301750" y="2546350"/>
              <a:ext cx="1801812" cy="2917825"/>
            </a:xfrm>
            <a:custGeom>
              <a:rect b="b" l="l" r="r" t="t"/>
              <a:pathLst>
                <a:path extrusionOk="0" h="655" w="405">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7" name="Google Shape;847;p27"/>
            <p:cNvSpPr/>
            <p:nvPr/>
          </p:nvSpPr>
          <p:spPr>
            <a:xfrm>
              <a:off x="2387600" y="4403725"/>
              <a:ext cx="2865436" cy="1617662"/>
            </a:xfrm>
            <a:custGeom>
              <a:rect b="b" l="l" r="r" t="t"/>
              <a:pathLst>
                <a:path extrusionOk="0" h="363" w="644">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8" name="Google Shape;848;p27"/>
            <p:cNvSpPr/>
            <p:nvPr/>
          </p:nvSpPr>
          <p:spPr>
            <a:xfrm>
              <a:off x="4546600" y="2790825"/>
              <a:ext cx="1851025" cy="2717800"/>
            </a:xfrm>
            <a:custGeom>
              <a:rect b="b" l="l" r="r" t="t"/>
              <a:pathLst>
                <a:path extrusionOk="0" h="610" w="416">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49" name="Google Shape;849;p27"/>
            <p:cNvSpPr/>
            <p:nvPr/>
          </p:nvSpPr>
          <p:spPr>
            <a:xfrm>
              <a:off x="3962400" y="925512"/>
              <a:ext cx="2297112" cy="2333625"/>
            </a:xfrm>
            <a:custGeom>
              <a:rect b="b" l="l" r="r" t="t"/>
              <a:pathLst>
                <a:path extrusionOk="0" h="524" w="516">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0" name="Google Shape;850;p27"/>
            <p:cNvSpPr/>
            <p:nvPr/>
          </p:nvSpPr>
          <p:spPr>
            <a:xfrm>
              <a:off x="1466850" y="920750"/>
              <a:ext cx="2759074" cy="2097087"/>
            </a:xfrm>
            <a:custGeom>
              <a:rect b="b" l="l" r="r" t="t"/>
              <a:pathLst>
                <a:path extrusionOk="0" h="471" w="62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51" name="Google Shape;851;p27"/>
          <p:cNvGrpSpPr/>
          <p:nvPr/>
        </p:nvGrpSpPr>
        <p:grpSpPr>
          <a:xfrm>
            <a:off x="4341570" y="1550333"/>
            <a:ext cx="445621" cy="445591"/>
            <a:chOff x="5732756" y="2682276"/>
            <a:chExt cx="719905" cy="719856"/>
          </a:xfrm>
        </p:grpSpPr>
        <p:sp>
          <p:nvSpPr>
            <p:cNvPr id="852" name="Google Shape;852;p27"/>
            <p:cNvSpPr/>
            <p:nvPr/>
          </p:nvSpPr>
          <p:spPr>
            <a:xfrm>
              <a:off x="5732756" y="2682276"/>
              <a:ext cx="400276" cy="538927"/>
            </a:xfrm>
            <a:custGeom>
              <a:rect b="b" l="l" r="r" t="t"/>
              <a:pathLst>
                <a:path extrusionOk="0" h="902" w="67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3" name="Google Shape;853;p27"/>
            <p:cNvSpPr/>
            <p:nvPr/>
          </p:nvSpPr>
          <p:spPr>
            <a:xfrm>
              <a:off x="6094186" y="2682276"/>
              <a:ext cx="358476" cy="531209"/>
            </a:xfrm>
            <a:custGeom>
              <a:rect b="b" l="l" r="r" t="t"/>
              <a:pathLst>
                <a:path extrusionOk="0" h="889" w="60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4" name="Google Shape;854;p27"/>
            <p:cNvSpPr/>
            <p:nvPr/>
          </p:nvSpPr>
          <p:spPr>
            <a:xfrm>
              <a:off x="5787732" y="3124950"/>
              <a:ext cx="616090" cy="277182"/>
            </a:xfrm>
            <a:custGeom>
              <a:rect b="b" l="l" r="r" t="t"/>
              <a:pathLst>
                <a:path extrusionOk="0" h="464" w="1031">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55" name="Google Shape;855;p27"/>
          <p:cNvGrpSpPr/>
          <p:nvPr/>
        </p:nvGrpSpPr>
        <p:grpSpPr>
          <a:xfrm>
            <a:off x="4982887" y="1550327"/>
            <a:ext cx="445627" cy="445604"/>
            <a:chOff x="6768809" y="2682265"/>
            <a:chExt cx="719915" cy="719877"/>
          </a:xfrm>
        </p:grpSpPr>
        <p:sp>
          <p:nvSpPr>
            <p:cNvPr id="856" name="Google Shape;856;p27"/>
            <p:cNvSpPr/>
            <p:nvPr/>
          </p:nvSpPr>
          <p:spPr>
            <a:xfrm>
              <a:off x="6768809" y="2682954"/>
              <a:ext cx="400157" cy="358101"/>
            </a:xfrm>
            <a:custGeom>
              <a:rect b="b" l="l" r="r" t="t"/>
              <a:pathLst>
                <a:path extrusionOk="0" h="571" w="638">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7" name="Google Shape;857;p27"/>
            <p:cNvSpPr/>
            <p:nvPr/>
          </p:nvSpPr>
          <p:spPr>
            <a:xfrm>
              <a:off x="6768809" y="3002032"/>
              <a:ext cx="358808" cy="400111"/>
            </a:xfrm>
            <a:custGeom>
              <a:rect b="b" l="l" r="r" t="t"/>
              <a:pathLst>
                <a:path extrusionOk="0" h="638" w="572">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8" name="Google Shape;858;p27"/>
            <p:cNvSpPr/>
            <p:nvPr/>
          </p:nvSpPr>
          <p:spPr>
            <a:xfrm>
              <a:off x="7129915" y="2682265"/>
              <a:ext cx="358808" cy="400111"/>
            </a:xfrm>
            <a:custGeom>
              <a:rect b="b" l="l" r="r" t="t"/>
              <a:pathLst>
                <a:path extrusionOk="0" h="638" w="572">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9" name="Google Shape;859;p27"/>
            <p:cNvSpPr/>
            <p:nvPr/>
          </p:nvSpPr>
          <p:spPr>
            <a:xfrm>
              <a:off x="7088567" y="3043581"/>
              <a:ext cx="400157" cy="358561"/>
            </a:xfrm>
            <a:custGeom>
              <a:rect b="b" l="l" r="r" t="t"/>
              <a:pathLst>
                <a:path extrusionOk="0" h="572" w="638">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60" name="Google Shape;860;p27"/>
          <p:cNvGrpSpPr/>
          <p:nvPr/>
        </p:nvGrpSpPr>
        <p:grpSpPr>
          <a:xfrm>
            <a:off x="5624209" y="1550356"/>
            <a:ext cx="445753" cy="445545"/>
            <a:chOff x="7804870" y="2682313"/>
            <a:chExt cx="720118" cy="719782"/>
          </a:xfrm>
        </p:grpSpPr>
        <p:sp>
          <p:nvSpPr>
            <p:cNvPr id="861" name="Google Shape;861;p27"/>
            <p:cNvSpPr/>
            <p:nvPr/>
          </p:nvSpPr>
          <p:spPr>
            <a:xfrm>
              <a:off x="7804870" y="2922841"/>
              <a:ext cx="256443" cy="407568"/>
            </a:xfrm>
            <a:custGeom>
              <a:rect b="b" l="l" r="r" t="t"/>
              <a:pathLst>
                <a:path extrusionOk="0" h="598" w="376">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2" name="Google Shape;862;p27"/>
            <p:cNvSpPr/>
            <p:nvPr/>
          </p:nvSpPr>
          <p:spPr>
            <a:xfrm>
              <a:off x="7823833" y="2682313"/>
              <a:ext cx="377215" cy="304549"/>
            </a:xfrm>
            <a:custGeom>
              <a:rect b="b" l="l" r="r" t="t"/>
              <a:pathLst>
                <a:path extrusionOk="0" h="447" w="553">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3" name="Google Shape;863;p27"/>
            <p:cNvSpPr/>
            <p:nvPr/>
          </p:nvSpPr>
          <p:spPr>
            <a:xfrm>
              <a:off x="8277575" y="2932985"/>
              <a:ext cx="247414" cy="390661"/>
            </a:xfrm>
            <a:custGeom>
              <a:rect b="b" l="l" r="r" t="t"/>
              <a:pathLst>
                <a:path extrusionOk="0" h="573" w="363">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4" name="Google Shape;864;p27"/>
            <p:cNvSpPr/>
            <p:nvPr/>
          </p:nvSpPr>
          <p:spPr>
            <a:xfrm>
              <a:off x="8166284" y="2682313"/>
              <a:ext cx="336357" cy="315595"/>
            </a:xfrm>
            <a:custGeom>
              <a:rect b="b" l="l" r="r" t="t"/>
              <a:pathLst>
                <a:path extrusionOk="0" h="463" w="493">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5" name="Google Shape;865;p27"/>
            <p:cNvSpPr/>
            <p:nvPr/>
          </p:nvSpPr>
          <p:spPr>
            <a:xfrm>
              <a:off x="7965147" y="3183207"/>
              <a:ext cx="408594" cy="218887"/>
            </a:xfrm>
            <a:custGeom>
              <a:rect b="b" l="l" r="r" t="t"/>
              <a:pathLst>
                <a:path extrusionOk="0" h="321" w="599">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66" name="Google Shape;866;p27"/>
          <p:cNvGrpSpPr/>
          <p:nvPr/>
        </p:nvGrpSpPr>
        <p:grpSpPr>
          <a:xfrm>
            <a:off x="6265657" y="1550125"/>
            <a:ext cx="446293" cy="446006"/>
            <a:chOff x="8841135" y="2681940"/>
            <a:chExt cx="720990" cy="720527"/>
          </a:xfrm>
        </p:grpSpPr>
        <p:sp>
          <p:nvSpPr>
            <p:cNvPr id="867" name="Google Shape;867;p27"/>
            <p:cNvSpPr/>
            <p:nvPr/>
          </p:nvSpPr>
          <p:spPr>
            <a:xfrm>
              <a:off x="8841135" y="2874744"/>
              <a:ext cx="210627" cy="348807"/>
            </a:xfrm>
            <a:custGeom>
              <a:rect b="b" l="l" r="r" t="t"/>
              <a:pathLst>
                <a:path extrusionOk="0" h="516" w="312">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8" name="Google Shape;868;p27"/>
            <p:cNvSpPr/>
            <p:nvPr/>
          </p:nvSpPr>
          <p:spPr>
            <a:xfrm>
              <a:off x="8899694" y="3138374"/>
              <a:ext cx="304599" cy="264093"/>
            </a:xfrm>
            <a:custGeom>
              <a:rect b="b" l="l" r="r" t="t"/>
              <a:pathLst>
                <a:path extrusionOk="0" h="391" w="451">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9" name="Google Shape;869;p27"/>
            <p:cNvSpPr/>
            <p:nvPr/>
          </p:nvSpPr>
          <p:spPr>
            <a:xfrm>
              <a:off x="8889742" y="2681940"/>
              <a:ext cx="344871" cy="273814"/>
            </a:xfrm>
            <a:custGeom>
              <a:rect b="b" l="l" r="r" t="t"/>
              <a:pathLst>
                <a:path extrusionOk="0" h="405" w="511">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0" name="Google Shape;870;p27"/>
            <p:cNvSpPr/>
            <p:nvPr/>
          </p:nvSpPr>
          <p:spPr>
            <a:xfrm>
              <a:off x="9198969" y="2681940"/>
              <a:ext cx="304599" cy="264325"/>
            </a:xfrm>
            <a:custGeom>
              <a:rect b="b" l="l" r="r" t="t"/>
              <a:pathLst>
                <a:path extrusionOk="0" h="391" w="451">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1" name="Google Shape;871;p27"/>
            <p:cNvSpPr/>
            <p:nvPr/>
          </p:nvSpPr>
          <p:spPr>
            <a:xfrm>
              <a:off x="9351499" y="2861088"/>
              <a:ext cx="210627" cy="348807"/>
            </a:xfrm>
            <a:custGeom>
              <a:rect b="b" l="l" r="r" t="t"/>
              <a:pathLst>
                <a:path extrusionOk="0" h="516" w="312">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2" name="Google Shape;872;p27"/>
            <p:cNvSpPr/>
            <p:nvPr/>
          </p:nvSpPr>
          <p:spPr>
            <a:xfrm>
              <a:off x="9168648" y="3128885"/>
              <a:ext cx="344871" cy="273120"/>
            </a:xfrm>
            <a:custGeom>
              <a:rect b="b" l="l" r="r" t="t"/>
              <a:pathLst>
                <a:path extrusionOk="0" h="404" w="511">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73" name="Google Shape;873;p27"/>
          <p:cNvGrpSpPr/>
          <p:nvPr/>
        </p:nvGrpSpPr>
        <p:grpSpPr>
          <a:xfrm>
            <a:off x="3699655" y="1550057"/>
            <a:ext cx="445260" cy="445260"/>
            <a:chOff x="4103687" y="1439862"/>
            <a:chExt cx="3986212" cy="3986211"/>
          </a:xfrm>
        </p:grpSpPr>
        <p:sp>
          <p:nvSpPr>
            <p:cNvPr id="874" name="Google Shape;874;p27"/>
            <p:cNvSpPr/>
            <p:nvPr/>
          </p:nvSpPr>
          <p:spPr>
            <a:xfrm>
              <a:off x="4103687" y="1439862"/>
              <a:ext cx="2254250" cy="3986211"/>
            </a:xfrm>
            <a:custGeom>
              <a:rect b="b" l="l" r="r" t="t"/>
              <a:pathLst>
                <a:path extrusionOk="0" h="887" w="502">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5" name="Google Shape;875;p27"/>
            <p:cNvSpPr/>
            <p:nvPr/>
          </p:nvSpPr>
          <p:spPr>
            <a:xfrm>
              <a:off x="5837237" y="1439862"/>
              <a:ext cx="2252662" cy="3986211"/>
            </a:xfrm>
            <a:custGeom>
              <a:rect b="b" l="l" r="r" t="t"/>
              <a:pathLst>
                <a:path extrusionOk="0" h="887" w="502">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76" name="Google Shape;876;p27"/>
          <p:cNvGrpSpPr/>
          <p:nvPr/>
        </p:nvGrpSpPr>
        <p:grpSpPr>
          <a:xfrm>
            <a:off x="6907645" y="1550361"/>
            <a:ext cx="445803" cy="445535"/>
            <a:chOff x="9878272" y="2682320"/>
            <a:chExt cx="720199" cy="719767"/>
          </a:xfrm>
        </p:grpSpPr>
        <p:sp>
          <p:nvSpPr>
            <p:cNvPr id="877" name="Google Shape;877;p27"/>
            <p:cNvSpPr/>
            <p:nvPr/>
          </p:nvSpPr>
          <p:spPr>
            <a:xfrm>
              <a:off x="10056560" y="2963533"/>
              <a:ext cx="541911" cy="438554"/>
            </a:xfrm>
            <a:custGeom>
              <a:rect b="b" l="l" r="r" t="t"/>
              <a:pathLst>
                <a:path extrusionOk="0" h="697" w="861">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8" name="Google Shape;878;p27"/>
            <p:cNvSpPr/>
            <p:nvPr/>
          </p:nvSpPr>
          <p:spPr>
            <a:xfrm>
              <a:off x="9878272" y="2791266"/>
              <a:ext cx="459066" cy="594405"/>
            </a:xfrm>
            <a:custGeom>
              <a:rect b="b" l="l" r="r" t="t"/>
              <a:pathLst>
                <a:path extrusionOk="0" h="945" w="729">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9" name="Google Shape;879;p27"/>
            <p:cNvSpPr/>
            <p:nvPr/>
          </p:nvSpPr>
          <p:spPr>
            <a:xfrm>
              <a:off x="9994853" y="2682320"/>
              <a:ext cx="583546" cy="500170"/>
            </a:xfrm>
            <a:custGeom>
              <a:rect b="b" l="l" r="r" t="t"/>
              <a:pathLst>
                <a:path extrusionOk="0" h="795" w="927">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80" name="Google Shape;880;p27"/>
          <p:cNvGrpSpPr/>
          <p:nvPr/>
        </p:nvGrpSpPr>
        <p:grpSpPr>
          <a:xfrm>
            <a:off x="7549143" y="1550278"/>
            <a:ext cx="445700" cy="445701"/>
            <a:chOff x="10914618" y="2682187"/>
            <a:chExt cx="720033" cy="720033"/>
          </a:xfrm>
        </p:grpSpPr>
        <p:sp>
          <p:nvSpPr>
            <p:cNvPr id="881" name="Google Shape;881;p27"/>
            <p:cNvSpPr/>
            <p:nvPr/>
          </p:nvSpPr>
          <p:spPr>
            <a:xfrm>
              <a:off x="11401733" y="2955582"/>
              <a:ext cx="229448" cy="412406"/>
            </a:xfrm>
            <a:custGeom>
              <a:rect b="b" l="l" r="r" t="t"/>
              <a:pathLst>
                <a:path extrusionOk="0" h="602" w="335">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2" name="Google Shape;882;p27"/>
            <p:cNvSpPr/>
            <p:nvPr/>
          </p:nvSpPr>
          <p:spPr>
            <a:xfrm>
              <a:off x="10914618" y="3012482"/>
              <a:ext cx="370771" cy="315723"/>
            </a:xfrm>
            <a:custGeom>
              <a:rect b="b" l="l" r="r" t="t"/>
              <a:pathLst>
                <a:path extrusionOk="0" h="461" w="542">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3" name="Google Shape;883;p27"/>
            <p:cNvSpPr/>
            <p:nvPr/>
          </p:nvSpPr>
          <p:spPr>
            <a:xfrm>
              <a:off x="11136202" y="2682187"/>
              <a:ext cx="343016" cy="292593"/>
            </a:xfrm>
            <a:custGeom>
              <a:rect b="b" l="l" r="r" t="t"/>
              <a:pathLst>
                <a:path extrusionOk="0" h="427" w="501">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4" name="Google Shape;884;p27"/>
            <p:cNvSpPr/>
            <p:nvPr/>
          </p:nvSpPr>
          <p:spPr>
            <a:xfrm>
              <a:off x="10917856" y="2716419"/>
              <a:ext cx="230142" cy="411712"/>
            </a:xfrm>
            <a:custGeom>
              <a:rect b="b" l="l" r="r" t="t"/>
              <a:pathLst>
                <a:path extrusionOk="0" h="601" w="336">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5" name="Google Shape;885;p27"/>
            <p:cNvSpPr/>
            <p:nvPr/>
          </p:nvSpPr>
          <p:spPr>
            <a:xfrm>
              <a:off x="11069819" y="3108934"/>
              <a:ext cx="343016" cy="293287"/>
            </a:xfrm>
            <a:custGeom>
              <a:rect b="b" l="l" r="r" t="t"/>
              <a:pathLst>
                <a:path extrusionOk="0" h="428" w="501">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6" name="Google Shape;886;p27"/>
            <p:cNvSpPr/>
            <p:nvPr/>
          </p:nvSpPr>
          <p:spPr>
            <a:xfrm>
              <a:off x="11263647" y="2756203"/>
              <a:ext cx="371003" cy="315723"/>
            </a:xfrm>
            <a:custGeom>
              <a:rect b="b" l="l" r="r" t="t"/>
              <a:pathLst>
                <a:path extrusionOk="0" h="461" w="542">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87" name="Google Shape;887;p27"/>
          <p:cNvGrpSpPr/>
          <p:nvPr/>
        </p:nvGrpSpPr>
        <p:grpSpPr>
          <a:xfrm>
            <a:off x="1772664" y="843057"/>
            <a:ext cx="361521" cy="445816"/>
            <a:chOff x="1582665" y="1011072"/>
            <a:chExt cx="584040" cy="720220"/>
          </a:xfrm>
        </p:grpSpPr>
        <p:sp>
          <p:nvSpPr>
            <p:cNvPr id="888" name="Google Shape;888;p27"/>
            <p:cNvSpPr/>
            <p:nvPr/>
          </p:nvSpPr>
          <p:spPr>
            <a:xfrm>
              <a:off x="1638485" y="1571653"/>
              <a:ext cx="449564" cy="159640"/>
            </a:xfrm>
            <a:custGeom>
              <a:rect b="b" l="l" r="r" t="t"/>
              <a:pathLst>
                <a:path extrusionOk="0" h="273" w="767">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9" name="Google Shape;889;p27"/>
            <p:cNvSpPr/>
            <p:nvPr/>
          </p:nvSpPr>
          <p:spPr>
            <a:xfrm>
              <a:off x="1590507" y="1435245"/>
              <a:ext cx="515072" cy="136407"/>
            </a:xfrm>
            <a:custGeom>
              <a:rect b="b" l="l" r="r" t="t"/>
              <a:pathLst>
                <a:path extrusionOk="0" h="233" w="879">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0" name="Google Shape;890;p27"/>
            <p:cNvSpPr/>
            <p:nvPr/>
          </p:nvSpPr>
          <p:spPr>
            <a:xfrm>
              <a:off x="1582665" y="1299068"/>
              <a:ext cx="576890" cy="136177"/>
            </a:xfrm>
            <a:custGeom>
              <a:rect b="b" l="l" r="r" t="t"/>
              <a:pathLst>
                <a:path extrusionOk="0" h="233" w="984">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1" name="Google Shape;891;p27"/>
            <p:cNvSpPr/>
            <p:nvPr/>
          </p:nvSpPr>
          <p:spPr>
            <a:xfrm>
              <a:off x="1665934" y="1011072"/>
              <a:ext cx="484393" cy="151589"/>
            </a:xfrm>
            <a:custGeom>
              <a:rect b="b" l="l" r="r" t="t"/>
              <a:pathLst>
                <a:path extrusionOk="0" h="259" w="826">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2" name="Google Shape;892;p27"/>
            <p:cNvSpPr/>
            <p:nvPr/>
          </p:nvSpPr>
          <p:spPr>
            <a:xfrm>
              <a:off x="1639639" y="1162661"/>
              <a:ext cx="527066" cy="136407"/>
            </a:xfrm>
            <a:custGeom>
              <a:rect b="b" l="l" r="r" t="t"/>
              <a:pathLst>
                <a:path extrusionOk="0" h="233" w="899">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93" name="Google Shape;893;p27"/>
          <p:cNvGrpSpPr/>
          <p:nvPr/>
        </p:nvGrpSpPr>
        <p:grpSpPr>
          <a:xfrm>
            <a:off x="2374048" y="843078"/>
            <a:ext cx="379481" cy="445796"/>
            <a:chOff x="2554206" y="1011105"/>
            <a:chExt cx="613055" cy="720187"/>
          </a:xfrm>
        </p:grpSpPr>
        <p:sp>
          <p:nvSpPr>
            <p:cNvPr id="894" name="Google Shape;894;p27"/>
            <p:cNvSpPr/>
            <p:nvPr/>
          </p:nvSpPr>
          <p:spPr>
            <a:xfrm flipH="1">
              <a:off x="2721847" y="1011105"/>
              <a:ext cx="445414" cy="388012"/>
            </a:xfrm>
            <a:custGeom>
              <a:rect b="b" l="l" r="r" t="t"/>
              <a:pathLst>
                <a:path extrusionOk="0" h="771" w="885">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5" name="Google Shape;895;p27"/>
            <p:cNvSpPr/>
            <p:nvPr/>
          </p:nvSpPr>
          <p:spPr>
            <a:xfrm flipH="1">
              <a:off x="2554206" y="1072424"/>
              <a:ext cx="329184" cy="568718"/>
            </a:xfrm>
            <a:custGeom>
              <a:rect b="b" l="l" r="r" t="t"/>
              <a:pathLst>
                <a:path extrusionOk="0" h="1130" w="654">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6" name="Google Shape;896;p27"/>
            <p:cNvSpPr/>
            <p:nvPr/>
          </p:nvSpPr>
          <p:spPr>
            <a:xfrm flipH="1">
              <a:off x="2750903" y="1372925"/>
              <a:ext cx="354381" cy="358367"/>
            </a:xfrm>
            <a:custGeom>
              <a:rect b="b" l="l" r="r" t="t"/>
              <a:pathLst>
                <a:path extrusionOk="0" h="712" w="704">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97" name="Google Shape;897;p27"/>
          <p:cNvGrpSpPr/>
          <p:nvPr/>
        </p:nvGrpSpPr>
        <p:grpSpPr>
          <a:xfrm>
            <a:off x="6922223" y="797418"/>
            <a:ext cx="460705" cy="491455"/>
            <a:chOff x="9901824" y="937343"/>
            <a:chExt cx="744273" cy="793950"/>
          </a:xfrm>
        </p:grpSpPr>
        <p:grpSp>
          <p:nvGrpSpPr>
            <p:cNvPr id="898" name="Google Shape;898;p27"/>
            <p:cNvGrpSpPr/>
            <p:nvPr/>
          </p:nvGrpSpPr>
          <p:grpSpPr>
            <a:xfrm>
              <a:off x="9901824" y="937343"/>
              <a:ext cx="744273" cy="793950"/>
              <a:chOff x="9901824" y="937343"/>
              <a:chExt cx="744273" cy="793950"/>
            </a:xfrm>
          </p:grpSpPr>
          <p:sp>
            <p:nvSpPr>
              <p:cNvPr id="899" name="Google Shape;899;p27"/>
              <p:cNvSpPr/>
              <p:nvPr/>
            </p:nvSpPr>
            <p:spPr>
              <a:xfrm>
                <a:off x="10463799" y="1043794"/>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0" name="Google Shape;900;p27"/>
              <p:cNvSpPr/>
              <p:nvPr/>
            </p:nvSpPr>
            <p:spPr>
              <a:xfrm>
                <a:off x="10546077" y="1303491"/>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1" name="Google Shape;901;p27"/>
              <p:cNvSpPr/>
              <p:nvPr/>
            </p:nvSpPr>
            <p:spPr>
              <a:xfrm>
                <a:off x="10463799" y="1499539"/>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2" name="Google Shape;902;p27"/>
              <p:cNvSpPr/>
              <p:nvPr/>
            </p:nvSpPr>
            <p:spPr>
              <a:xfrm>
                <a:off x="10008275" y="1500204"/>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3" name="Google Shape;903;p27"/>
              <p:cNvSpPr/>
              <p:nvPr/>
            </p:nvSpPr>
            <p:spPr>
              <a:xfrm>
                <a:off x="9901824" y="1303934"/>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4" name="Google Shape;904;p27"/>
              <p:cNvSpPr/>
              <p:nvPr/>
            </p:nvSpPr>
            <p:spPr>
              <a:xfrm>
                <a:off x="10008275" y="1044237"/>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5" name="Google Shape;905;p27"/>
              <p:cNvSpPr/>
              <p:nvPr/>
            </p:nvSpPr>
            <p:spPr>
              <a:xfrm>
                <a:off x="10267751" y="937343"/>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6" name="Google Shape;906;p27"/>
              <p:cNvSpPr/>
              <p:nvPr/>
            </p:nvSpPr>
            <p:spPr>
              <a:xfrm>
                <a:off x="10183698" y="1629498"/>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7" name="Google Shape;907;p27"/>
              <p:cNvSpPr/>
              <p:nvPr/>
            </p:nvSpPr>
            <p:spPr>
              <a:xfrm>
                <a:off x="10188356" y="1667865"/>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8" name="Google Shape;908;p27"/>
              <p:cNvSpPr/>
              <p:nvPr/>
            </p:nvSpPr>
            <p:spPr>
              <a:xfrm>
                <a:off x="10212751" y="1705567"/>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909" name="Google Shape;909;p27"/>
            <p:cNvSpPr/>
            <p:nvPr/>
          </p:nvSpPr>
          <p:spPr>
            <a:xfrm>
              <a:off x="10047751" y="1220548"/>
              <a:ext cx="217117" cy="205362"/>
            </a:xfrm>
            <a:custGeom>
              <a:rect b="b" l="l" r="r" t="t"/>
              <a:pathLst>
                <a:path extrusionOk="0" h="359" w="38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0" name="Google Shape;910;p27"/>
            <p:cNvSpPr/>
            <p:nvPr/>
          </p:nvSpPr>
          <p:spPr>
            <a:xfrm>
              <a:off x="10063053" y="1080830"/>
              <a:ext cx="205806" cy="250604"/>
            </a:xfrm>
            <a:custGeom>
              <a:rect b="b" l="l" r="r" t="t"/>
              <a:pathLst>
                <a:path extrusionOk="0" h="438" w="36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1" name="Google Shape;911;p27"/>
            <p:cNvSpPr/>
            <p:nvPr/>
          </p:nvSpPr>
          <p:spPr>
            <a:xfrm>
              <a:off x="10276400" y="1080830"/>
              <a:ext cx="208024" cy="250604"/>
            </a:xfrm>
            <a:custGeom>
              <a:rect b="b" l="l" r="r" t="t"/>
              <a:pathLst>
                <a:path extrusionOk="0" h="438" w="364">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2" name="Google Shape;912;p27"/>
            <p:cNvSpPr/>
            <p:nvPr/>
          </p:nvSpPr>
          <p:spPr>
            <a:xfrm>
              <a:off x="10280392" y="1218773"/>
              <a:ext cx="219334" cy="208689"/>
            </a:xfrm>
            <a:custGeom>
              <a:rect b="b" l="l" r="r" t="t"/>
              <a:pathLst>
                <a:path extrusionOk="0" h="365" w="384">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3" name="Google Shape;913;p27"/>
            <p:cNvSpPr/>
            <p:nvPr/>
          </p:nvSpPr>
          <p:spPr>
            <a:xfrm>
              <a:off x="10116279" y="1345184"/>
              <a:ext cx="152580" cy="267681"/>
            </a:xfrm>
            <a:custGeom>
              <a:rect b="b" l="l" r="r" t="t"/>
              <a:pathLst>
                <a:path extrusionOk="0" h="468" w="267">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4" name="Google Shape;914;p27"/>
            <p:cNvSpPr/>
            <p:nvPr/>
          </p:nvSpPr>
          <p:spPr>
            <a:xfrm>
              <a:off x="10276400" y="1345184"/>
              <a:ext cx="154798" cy="267681"/>
            </a:xfrm>
            <a:custGeom>
              <a:rect b="b" l="l" r="r" t="t"/>
              <a:pathLst>
                <a:path extrusionOk="0" h="468" w="271">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15" name="Google Shape;915;p27"/>
          <p:cNvGrpSpPr/>
          <p:nvPr/>
        </p:nvGrpSpPr>
        <p:grpSpPr>
          <a:xfrm>
            <a:off x="2993392" y="843244"/>
            <a:ext cx="369868" cy="445629"/>
            <a:chOff x="3554761" y="1011374"/>
            <a:chExt cx="597525" cy="719918"/>
          </a:xfrm>
        </p:grpSpPr>
        <p:sp>
          <p:nvSpPr>
            <p:cNvPr id="916" name="Google Shape;916;p27"/>
            <p:cNvSpPr/>
            <p:nvPr/>
          </p:nvSpPr>
          <p:spPr>
            <a:xfrm>
              <a:off x="3615879" y="1376596"/>
              <a:ext cx="441685" cy="354696"/>
            </a:xfrm>
            <a:custGeom>
              <a:rect b="b" l="l" r="r" t="t"/>
              <a:pathLst>
                <a:path extrusionOk="0" h="638" w="797">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7" name="Google Shape;917;p27"/>
            <p:cNvSpPr/>
            <p:nvPr/>
          </p:nvSpPr>
          <p:spPr>
            <a:xfrm>
              <a:off x="3554761" y="1164199"/>
              <a:ext cx="288366" cy="430478"/>
            </a:xfrm>
            <a:custGeom>
              <a:rect b="b" l="l" r="r" t="t"/>
              <a:pathLst>
                <a:path extrusionOk="0" h="774" w="52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8" name="Google Shape;918;p27"/>
            <p:cNvSpPr/>
            <p:nvPr/>
          </p:nvSpPr>
          <p:spPr>
            <a:xfrm>
              <a:off x="3860350" y="1126940"/>
              <a:ext cx="291937" cy="427110"/>
            </a:xfrm>
            <a:custGeom>
              <a:rect b="b" l="l" r="r" t="t"/>
              <a:pathLst>
                <a:path extrusionOk="0" h="768" w="527">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9" name="Google Shape;919;p27"/>
            <p:cNvSpPr/>
            <p:nvPr/>
          </p:nvSpPr>
          <p:spPr>
            <a:xfrm>
              <a:off x="3644023" y="1011374"/>
              <a:ext cx="449665" cy="347961"/>
            </a:xfrm>
            <a:custGeom>
              <a:rect b="b" l="l" r="r" t="t"/>
              <a:pathLst>
                <a:path extrusionOk="0" h="626" w="811">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20" name="Google Shape;920;p27"/>
          <p:cNvGrpSpPr/>
          <p:nvPr/>
        </p:nvGrpSpPr>
        <p:grpSpPr>
          <a:xfrm>
            <a:off x="3603122" y="843032"/>
            <a:ext cx="370755" cy="445841"/>
            <a:chOff x="4539787" y="1011032"/>
            <a:chExt cx="598958" cy="720261"/>
          </a:xfrm>
        </p:grpSpPr>
        <p:sp>
          <p:nvSpPr>
            <p:cNvPr id="921" name="Google Shape;921;p27"/>
            <p:cNvSpPr/>
            <p:nvPr/>
          </p:nvSpPr>
          <p:spPr>
            <a:xfrm>
              <a:off x="4849480" y="1011032"/>
              <a:ext cx="289264" cy="340491"/>
            </a:xfrm>
            <a:custGeom>
              <a:rect b="b" l="l" r="r" t="t"/>
              <a:pathLst>
                <a:path extrusionOk="0" h="610" w="518">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2" name="Google Shape;922;p27"/>
            <p:cNvSpPr/>
            <p:nvPr/>
          </p:nvSpPr>
          <p:spPr>
            <a:xfrm>
              <a:off x="4599335" y="1012768"/>
              <a:ext cx="277094" cy="339188"/>
            </a:xfrm>
            <a:custGeom>
              <a:rect b="b" l="l" r="r" t="t"/>
              <a:pathLst>
                <a:path extrusionOk="0" h="608" w="496">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3" name="Google Shape;923;p27"/>
            <p:cNvSpPr/>
            <p:nvPr/>
          </p:nvSpPr>
          <p:spPr>
            <a:xfrm>
              <a:off x="4539787" y="1276220"/>
              <a:ext cx="295350" cy="349606"/>
            </a:xfrm>
            <a:custGeom>
              <a:rect b="b" l="l" r="r" t="t"/>
              <a:pathLst>
                <a:path extrusionOk="0" h="627" w="529">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4" name="Google Shape;924;p27"/>
            <p:cNvSpPr/>
            <p:nvPr/>
          </p:nvSpPr>
          <p:spPr>
            <a:xfrm>
              <a:off x="4854479" y="1272314"/>
              <a:ext cx="277529" cy="353078"/>
            </a:xfrm>
            <a:custGeom>
              <a:rect b="b" l="l" r="r" t="t"/>
              <a:pathLst>
                <a:path extrusionOk="0" h="633" w="497">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5" name="Google Shape;925;p27"/>
            <p:cNvSpPr/>
            <p:nvPr/>
          </p:nvSpPr>
          <p:spPr>
            <a:xfrm>
              <a:off x="4661491" y="1370403"/>
              <a:ext cx="388584" cy="360890"/>
            </a:xfrm>
            <a:custGeom>
              <a:rect b="b" l="l" r="r" t="t"/>
              <a:pathLst>
                <a:path extrusionOk="0" h="647" w="696">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26" name="Google Shape;926;p27"/>
          <p:cNvGrpSpPr/>
          <p:nvPr/>
        </p:nvGrpSpPr>
        <p:grpSpPr>
          <a:xfrm>
            <a:off x="4213740" y="843140"/>
            <a:ext cx="366917" cy="445733"/>
            <a:chOff x="5526246" y="1011207"/>
            <a:chExt cx="592758" cy="720086"/>
          </a:xfrm>
        </p:grpSpPr>
        <p:sp>
          <p:nvSpPr>
            <p:cNvPr id="927" name="Google Shape;927;p27"/>
            <p:cNvSpPr/>
            <p:nvPr/>
          </p:nvSpPr>
          <p:spPr>
            <a:xfrm>
              <a:off x="5632379" y="1011207"/>
              <a:ext cx="311420" cy="340347"/>
            </a:xfrm>
            <a:custGeom>
              <a:rect b="b" l="l" r="r" t="t"/>
              <a:pathLst>
                <a:path extrusionOk="0" h="567" w="518">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8" name="Google Shape;928;p27"/>
            <p:cNvSpPr/>
            <p:nvPr/>
          </p:nvSpPr>
          <p:spPr>
            <a:xfrm>
              <a:off x="5835019" y="1041711"/>
              <a:ext cx="283984" cy="330260"/>
            </a:xfrm>
            <a:custGeom>
              <a:rect b="b" l="l" r="r" t="t"/>
              <a:pathLst>
                <a:path extrusionOk="0" h="550" w="473">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9" name="Google Shape;929;p27"/>
            <p:cNvSpPr/>
            <p:nvPr/>
          </p:nvSpPr>
          <p:spPr>
            <a:xfrm>
              <a:off x="5837907" y="1326815"/>
              <a:ext cx="260158" cy="268291"/>
            </a:xfrm>
            <a:custGeom>
              <a:rect b="b" l="l" r="r" t="t"/>
              <a:pathLst>
                <a:path extrusionOk="0" h="447" w="433">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30" name="Google Shape;930;p27"/>
            <p:cNvSpPr/>
            <p:nvPr/>
          </p:nvSpPr>
          <p:spPr>
            <a:xfrm>
              <a:off x="5725035" y="1379176"/>
              <a:ext cx="304441" cy="352116"/>
            </a:xfrm>
            <a:custGeom>
              <a:rect b="b" l="l" r="r" t="t"/>
              <a:pathLst>
                <a:path extrusionOk="0" h="587" w="50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31" name="Google Shape;931;p27"/>
            <p:cNvSpPr/>
            <p:nvPr/>
          </p:nvSpPr>
          <p:spPr>
            <a:xfrm>
              <a:off x="5526246" y="1358760"/>
              <a:ext cx="289521" cy="285105"/>
            </a:xfrm>
            <a:custGeom>
              <a:rect b="b" l="l" r="r" t="t"/>
              <a:pathLst>
                <a:path extrusionOk="0" h="475" w="482">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32" name="Google Shape;932;p27"/>
            <p:cNvSpPr/>
            <p:nvPr/>
          </p:nvSpPr>
          <p:spPr>
            <a:xfrm>
              <a:off x="5530337" y="1130580"/>
              <a:ext cx="282300" cy="276217"/>
            </a:xfrm>
            <a:custGeom>
              <a:rect b="b" l="l" r="r" t="t"/>
              <a:pathLst>
                <a:path extrusionOk="0" h="460" w="47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33" name="Google Shape;933;p27"/>
          <p:cNvGrpSpPr/>
          <p:nvPr/>
        </p:nvGrpSpPr>
        <p:grpSpPr>
          <a:xfrm>
            <a:off x="1168508" y="843134"/>
            <a:ext cx="364294" cy="445740"/>
            <a:chOff x="606645" y="1011196"/>
            <a:chExt cx="588520" cy="720096"/>
          </a:xfrm>
        </p:grpSpPr>
        <p:sp>
          <p:nvSpPr>
            <p:cNvPr id="934" name="Google Shape;934;p27"/>
            <p:cNvSpPr/>
            <p:nvPr/>
          </p:nvSpPr>
          <p:spPr>
            <a:xfrm>
              <a:off x="659316" y="1517469"/>
              <a:ext cx="456722" cy="213824"/>
            </a:xfrm>
            <a:custGeom>
              <a:rect b="b" l="l" r="r" t="t"/>
              <a:pathLst>
                <a:path extrusionOk="0" h="358" w="763">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35" name="Google Shape;935;p27"/>
            <p:cNvSpPr/>
            <p:nvPr/>
          </p:nvSpPr>
          <p:spPr>
            <a:xfrm>
              <a:off x="606645" y="1354464"/>
              <a:ext cx="561583" cy="154615"/>
            </a:xfrm>
            <a:custGeom>
              <a:rect b="b" l="l" r="r" t="t"/>
              <a:pathLst>
                <a:path extrusionOk="0" h="259" w="938">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36" name="Google Shape;936;p27"/>
            <p:cNvSpPr/>
            <p:nvPr/>
          </p:nvSpPr>
          <p:spPr>
            <a:xfrm>
              <a:off x="661721" y="1191460"/>
              <a:ext cx="533444" cy="154135"/>
            </a:xfrm>
            <a:custGeom>
              <a:rect b="b" l="l" r="r" t="t"/>
              <a:pathLst>
                <a:path extrusionOk="0" h="258" w="891">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37" name="Google Shape;937;p27"/>
            <p:cNvSpPr/>
            <p:nvPr/>
          </p:nvSpPr>
          <p:spPr>
            <a:xfrm>
              <a:off x="683367" y="1011196"/>
              <a:ext cx="497368" cy="171394"/>
            </a:xfrm>
            <a:custGeom>
              <a:rect b="b" l="l" r="r" t="t"/>
              <a:pathLst>
                <a:path extrusionOk="0" h="287" w="831">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38" name="Google Shape;938;p27"/>
          <p:cNvGrpSpPr/>
          <p:nvPr/>
        </p:nvGrpSpPr>
        <p:grpSpPr>
          <a:xfrm>
            <a:off x="7622791" y="843111"/>
            <a:ext cx="298405" cy="445762"/>
            <a:chOff x="11033597" y="1011159"/>
            <a:chExt cx="482075" cy="720133"/>
          </a:xfrm>
        </p:grpSpPr>
        <p:sp>
          <p:nvSpPr>
            <p:cNvPr id="939" name="Google Shape;939;p27"/>
            <p:cNvSpPr/>
            <p:nvPr/>
          </p:nvSpPr>
          <p:spPr>
            <a:xfrm>
              <a:off x="11033597" y="1414369"/>
              <a:ext cx="482075" cy="151349"/>
            </a:xfrm>
            <a:custGeom>
              <a:rect b="b" l="l" r="r" t="t"/>
              <a:pathLst>
                <a:path extrusionOk="0" h="227" w="724">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40" name="Google Shape;940;p27"/>
            <p:cNvSpPr/>
            <p:nvPr/>
          </p:nvSpPr>
          <p:spPr>
            <a:xfrm>
              <a:off x="11142821" y="1011159"/>
              <a:ext cx="263627" cy="229006"/>
            </a:xfrm>
            <a:custGeom>
              <a:rect b="b" l="l" r="r" t="t"/>
              <a:pathLst>
                <a:path extrusionOk="0" h="343" w="396">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41" name="Google Shape;941;p27"/>
            <p:cNvSpPr/>
            <p:nvPr/>
          </p:nvSpPr>
          <p:spPr>
            <a:xfrm>
              <a:off x="11052228" y="1576445"/>
              <a:ext cx="444813" cy="154847"/>
            </a:xfrm>
            <a:custGeom>
              <a:rect b="b" l="l" r="r" t="t"/>
              <a:pathLst>
                <a:path extrusionOk="0" h="232" w="668">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42" name="Google Shape;942;p27"/>
            <p:cNvSpPr/>
            <p:nvPr/>
          </p:nvSpPr>
          <p:spPr>
            <a:xfrm>
              <a:off x="11051762" y="1251592"/>
              <a:ext cx="446676" cy="151349"/>
            </a:xfrm>
            <a:custGeom>
              <a:rect b="b" l="l" r="r" t="t"/>
              <a:pathLst>
                <a:path extrusionOk="0" h="227" w="671">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943" name="Google Shape;943;p27"/>
          <p:cNvGrpSpPr/>
          <p:nvPr/>
        </p:nvGrpSpPr>
        <p:grpSpPr>
          <a:xfrm>
            <a:off x="6221656" y="797418"/>
            <a:ext cx="460705" cy="491455"/>
            <a:chOff x="8770051" y="937343"/>
            <a:chExt cx="744273" cy="793950"/>
          </a:xfrm>
        </p:grpSpPr>
        <p:sp>
          <p:nvSpPr>
            <p:cNvPr id="944" name="Google Shape;944;p27"/>
            <p:cNvSpPr/>
            <p:nvPr/>
          </p:nvSpPr>
          <p:spPr>
            <a:xfrm>
              <a:off x="8968558" y="1402926"/>
              <a:ext cx="348361" cy="98539"/>
            </a:xfrm>
            <a:custGeom>
              <a:rect b="b" l="l" r="r" t="t"/>
              <a:pathLst>
                <a:path extrusionOk="0" h="492696" w="1741804">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5" name="Google Shape;945;p27"/>
            <p:cNvSpPr/>
            <p:nvPr/>
          </p:nvSpPr>
          <p:spPr>
            <a:xfrm>
              <a:off x="8960465" y="1079360"/>
              <a:ext cx="362496" cy="102351"/>
            </a:xfrm>
            <a:custGeom>
              <a:rect b="b" l="l" r="r" t="t"/>
              <a:pathLst>
                <a:path extrusionOk="0" h="511754" w="181248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6" name="Google Shape;946;p27"/>
            <p:cNvSpPr/>
            <p:nvPr/>
          </p:nvSpPr>
          <p:spPr>
            <a:xfrm>
              <a:off x="8930121" y="1189758"/>
              <a:ext cx="422643" cy="98539"/>
            </a:xfrm>
            <a:custGeom>
              <a:rect b="b" l="l" r="r" t="t"/>
              <a:pathLst>
                <a:path extrusionOk="0" h="492696" w="2113216">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7" name="Google Shape;947;p27"/>
            <p:cNvSpPr/>
            <p:nvPr/>
          </p:nvSpPr>
          <p:spPr>
            <a:xfrm>
              <a:off x="8930847" y="1296342"/>
              <a:ext cx="421894" cy="98539"/>
            </a:xfrm>
            <a:custGeom>
              <a:rect b="b" l="l" r="r" t="t"/>
              <a:pathLst>
                <a:path extrusionOk="0" h="492696" w="2109469">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8" name="Google Shape;948;p27"/>
            <p:cNvSpPr/>
            <p:nvPr/>
          </p:nvSpPr>
          <p:spPr>
            <a:xfrm>
              <a:off x="9031006" y="1509510"/>
              <a:ext cx="223837" cy="102349"/>
            </a:xfrm>
            <a:custGeom>
              <a:rect b="b" l="l" r="r" t="t"/>
              <a:pathLst>
                <a:path extrusionOk="0" h="511746" w="1119187">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949" name="Google Shape;949;p27"/>
            <p:cNvGrpSpPr/>
            <p:nvPr/>
          </p:nvGrpSpPr>
          <p:grpSpPr>
            <a:xfrm>
              <a:off x="8770051" y="937343"/>
              <a:ext cx="744273" cy="793950"/>
              <a:chOff x="6565437" y="1588001"/>
              <a:chExt cx="744273" cy="793950"/>
            </a:xfrm>
          </p:grpSpPr>
          <p:sp>
            <p:nvSpPr>
              <p:cNvPr id="950" name="Google Shape;950;p27"/>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1" name="Google Shape;951;p27"/>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2" name="Google Shape;952;p27"/>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3" name="Google Shape;953;p27"/>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4" name="Google Shape;954;p27"/>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5" name="Google Shape;955;p27"/>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6" name="Google Shape;956;p27"/>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7" name="Google Shape;957;p27"/>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8" name="Google Shape;958;p27"/>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9" name="Google Shape;959;p27"/>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960" name="Google Shape;960;p27"/>
          <p:cNvGrpSpPr/>
          <p:nvPr/>
        </p:nvGrpSpPr>
        <p:grpSpPr>
          <a:xfrm>
            <a:off x="4820520" y="797418"/>
            <a:ext cx="460705" cy="491455"/>
            <a:chOff x="6506504" y="937343"/>
            <a:chExt cx="744273" cy="793950"/>
          </a:xfrm>
        </p:grpSpPr>
        <p:sp>
          <p:nvSpPr>
            <p:cNvPr id="961" name="Google Shape;961;p27"/>
            <p:cNvSpPr/>
            <p:nvPr/>
          </p:nvSpPr>
          <p:spPr>
            <a:xfrm>
              <a:off x="6666683" y="1079385"/>
              <a:ext cx="422268" cy="171940"/>
            </a:xfrm>
            <a:custGeom>
              <a:rect b="b" l="l" r="r" t="t"/>
              <a:pathLst>
                <a:path extrusionOk="0" h="859701" w="2085276">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2" name="Google Shape;962;p27"/>
            <p:cNvSpPr/>
            <p:nvPr/>
          </p:nvSpPr>
          <p:spPr>
            <a:xfrm>
              <a:off x="6664423" y="1259933"/>
              <a:ext cx="427985" cy="171450"/>
            </a:xfrm>
            <a:custGeom>
              <a:rect b="b" l="l" r="r" t="t"/>
              <a:pathLst>
                <a:path extrusionOk="0" h="857250" w="2113506">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3" name="Google Shape;963;p27"/>
            <p:cNvSpPr/>
            <p:nvPr/>
          </p:nvSpPr>
          <p:spPr>
            <a:xfrm>
              <a:off x="6727642" y="1439988"/>
              <a:ext cx="303068" cy="171348"/>
            </a:xfrm>
            <a:custGeom>
              <a:rect b="b" l="l" r="r" t="t"/>
              <a:pathLst>
                <a:path extrusionOk="0" h="856741" w="1496631">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964" name="Google Shape;964;p27"/>
            <p:cNvGrpSpPr/>
            <p:nvPr/>
          </p:nvGrpSpPr>
          <p:grpSpPr>
            <a:xfrm>
              <a:off x="6506504" y="937343"/>
              <a:ext cx="744273" cy="793950"/>
              <a:chOff x="6565437" y="1588001"/>
              <a:chExt cx="744273" cy="793950"/>
            </a:xfrm>
          </p:grpSpPr>
          <p:sp>
            <p:nvSpPr>
              <p:cNvPr id="965" name="Google Shape;965;p27"/>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6" name="Google Shape;966;p27"/>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7" name="Google Shape;967;p27"/>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8" name="Google Shape;968;p27"/>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9" name="Google Shape;969;p27"/>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70" name="Google Shape;970;p27"/>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71" name="Google Shape;971;p27"/>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72" name="Google Shape;972;p27"/>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73" name="Google Shape;973;p27"/>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74" name="Google Shape;974;p27"/>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975" name="Google Shape;975;p27"/>
          <p:cNvGrpSpPr/>
          <p:nvPr/>
        </p:nvGrpSpPr>
        <p:grpSpPr>
          <a:xfrm>
            <a:off x="5521088" y="797418"/>
            <a:ext cx="460705" cy="491455"/>
            <a:chOff x="7638277" y="937343"/>
            <a:chExt cx="744273" cy="793950"/>
          </a:xfrm>
        </p:grpSpPr>
        <p:sp>
          <p:nvSpPr>
            <p:cNvPr id="976" name="Google Shape;976;p27"/>
            <p:cNvSpPr/>
            <p:nvPr/>
          </p:nvSpPr>
          <p:spPr>
            <a:xfrm>
              <a:off x="8012931" y="1079385"/>
              <a:ext cx="217151" cy="253479"/>
            </a:xfrm>
            <a:custGeom>
              <a:rect b="b" l="l" r="r" t="t"/>
              <a:pathLst>
                <a:path extrusionOk="0" h="1267396" w="1085755">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7" name="Google Shape;977;p27"/>
            <p:cNvSpPr/>
            <p:nvPr/>
          </p:nvSpPr>
          <p:spPr>
            <a:xfrm>
              <a:off x="7789628" y="1079436"/>
              <a:ext cx="214318" cy="253428"/>
            </a:xfrm>
            <a:custGeom>
              <a:rect b="b" l="l" r="r" t="t"/>
              <a:pathLst>
                <a:path extrusionOk="0" h="1267142" w="1071591">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8" name="Google Shape;978;p27"/>
            <p:cNvSpPr/>
            <p:nvPr/>
          </p:nvSpPr>
          <p:spPr>
            <a:xfrm>
              <a:off x="8012931" y="1341261"/>
              <a:ext cx="202133" cy="270446"/>
            </a:xfrm>
            <a:custGeom>
              <a:rect b="b" l="l" r="r" t="t"/>
              <a:pathLst>
                <a:path extrusionOk="0" h="1352232" w="1010666">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9" name="Google Shape;979;p27"/>
            <p:cNvSpPr/>
            <p:nvPr/>
          </p:nvSpPr>
          <p:spPr>
            <a:xfrm>
              <a:off x="7804733" y="1341261"/>
              <a:ext cx="199288" cy="270439"/>
            </a:xfrm>
            <a:custGeom>
              <a:rect b="b" l="l" r="r" t="t"/>
              <a:pathLst>
                <a:path extrusionOk="0" h="1352197" w="996442">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980" name="Google Shape;980;p27"/>
            <p:cNvGrpSpPr/>
            <p:nvPr/>
          </p:nvGrpSpPr>
          <p:grpSpPr>
            <a:xfrm>
              <a:off x="7638277" y="937343"/>
              <a:ext cx="744273" cy="793950"/>
              <a:chOff x="6565437" y="1588001"/>
              <a:chExt cx="744273" cy="793950"/>
            </a:xfrm>
          </p:grpSpPr>
          <p:sp>
            <p:nvSpPr>
              <p:cNvPr id="981" name="Google Shape;981;p27"/>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2" name="Google Shape;982;p27"/>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3" name="Google Shape;983;p27"/>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4" name="Google Shape;984;p27"/>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5" name="Google Shape;985;p27"/>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6" name="Google Shape;986;p27"/>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7" name="Google Shape;987;p27"/>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8" name="Google Shape;988;p27"/>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9" name="Google Shape;989;p27"/>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0" name="Google Shape;990;p27"/>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991" name="Google Shape;991;p27"/>
          <p:cNvGrpSpPr/>
          <p:nvPr/>
        </p:nvGrpSpPr>
        <p:grpSpPr>
          <a:xfrm>
            <a:off x="3061198" y="2986973"/>
            <a:ext cx="445779" cy="400764"/>
            <a:chOff x="3778727" y="4460423"/>
            <a:chExt cx="720160" cy="647438"/>
          </a:xfrm>
        </p:grpSpPr>
        <p:sp>
          <p:nvSpPr>
            <p:cNvPr id="992" name="Google Shape;992;p27"/>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3" name="Google Shape;993;p27"/>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4" name="Google Shape;994;p27"/>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5" name="Google Shape;995;p27"/>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6" name="Google Shape;996;p27"/>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7" name="Google Shape;997;p27"/>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8" name="Google Shape;998;p27"/>
            <p:cNvSpPr/>
            <p:nvPr/>
          </p:nvSpPr>
          <p:spPr>
            <a:xfrm>
              <a:off x="3778727" y="4460423"/>
              <a:ext cx="719100" cy="792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99" name="Google Shape;999;p27"/>
          <p:cNvGrpSpPr/>
          <p:nvPr/>
        </p:nvGrpSpPr>
        <p:grpSpPr>
          <a:xfrm>
            <a:off x="1138083" y="2972048"/>
            <a:ext cx="445680" cy="430613"/>
            <a:chOff x="557494" y="4436312"/>
            <a:chExt cx="720000" cy="695660"/>
          </a:xfrm>
        </p:grpSpPr>
        <p:sp>
          <p:nvSpPr>
            <p:cNvPr id="1000" name="Google Shape;1000;p27"/>
            <p:cNvSpPr/>
            <p:nvPr/>
          </p:nvSpPr>
          <p:spPr>
            <a:xfrm>
              <a:off x="557494" y="4436312"/>
              <a:ext cx="720000" cy="1446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01" name="Google Shape;1001;p27"/>
            <p:cNvSpPr/>
            <p:nvPr/>
          </p:nvSpPr>
          <p:spPr>
            <a:xfrm>
              <a:off x="651816" y="4730082"/>
              <a:ext cx="533789" cy="218575"/>
            </a:xfrm>
            <a:custGeom>
              <a:rect b="b" l="l" r="r" t="t"/>
              <a:pathLst>
                <a:path extrusionOk="0" h="325" w="791">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02" name="Google Shape;1002;p27"/>
            <p:cNvSpPr/>
            <p:nvPr/>
          </p:nvSpPr>
          <p:spPr>
            <a:xfrm>
              <a:off x="564298" y="4539996"/>
              <a:ext cx="709060" cy="225815"/>
            </a:xfrm>
            <a:custGeom>
              <a:rect b="b" l="l" r="r" t="t"/>
              <a:pathLst>
                <a:path extrusionOk="0" h="336" w="1051">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03" name="Google Shape;1003;p27"/>
            <p:cNvSpPr/>
            <p:nvPr/>
          </p:nvSpPr>
          <p:spPr>
            <a:xfrm>
              <a:off x="739569" y="4921102"/>
              <a:ext cx="357815" cy="210870"/>
            </a:xfrm>
            <a:custGeom>
              <a:rect b="b" l="l" r="r" t="t"/>
              <a:pathLst>
                <a:path extrusionOk="0" h="314" w="53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04" name="Google Shape;1004;p27"/>
          <p:cNvGrpSpPr/>
          <p:nvPr/>
        </p:nvGrpSpPr>
        <p:grpSpPr>
          <a:xfrm>
            <a:off x="4343305" y="2964459"/>
            <a:ext cx="445833" cy="445792"/>
            <a:chOff x="5926265" y="4424051"/>
            <a:chExt cx="720246" cy="720181"/>
          </a:xfrm>
        </p:grpSpPr>
        <p:sp>
          <p:nvSpPr>
            <p:cNvPr id="1005" name="Google Shape;1005;p27"/>
            <p:cNvSpPr/>
            <p:nvPr/>
          </p:nvSpPr>
          <p:spPr>
            <a:xfrm>
              <a:off x="5926265" y="4424051"/>
              <a:ext cx="355650" cy="355620"/>
            </a:xfrm>
            <a:custGeom>
              <a:rect b="b" l="l" r="r" t="t"/>
              <a:pathLst>
                <a:path extrusionOk="0" h="671" w="671">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06" name="Google Shape;1006;p27"/>
            <p:cNvSpPr/>
            <p:nvPr/>
          </p:nvSpPr>
          <p:spPr>
            <a:xfrm>
              <a:off x="5926265" y="4788612"/>
              <a:ext cx="355650" cy="355620"/>
            </a:xfrm>
            <a:custGeom>
              <a:rect b="b" l="l" r="r" t="t"/>
              <a:pathLst>
                <a:path extrusionOk="0" h="671" w="671">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07" name="Google Shape;1007;p27"/>
            <p:cNvSpPr/>
            <p:nvPr/>
          </p:nvSpPr>
          <p:spPr>
            <a:xfrm>
              <a:off x="6290862" y="4788612"/>
              <a:ext cx="355650" cy="355620"/>
            </a:xfrm>
            <a:custGeom>
              <a:rect b="b" l="l" r="r" t="t"/>
              <a:pathLst>
                <a:path extrusionOk="0" h="671" w="671">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08" name="Google Shape;1008;p27"/>
            <p:cNvSpPr/>
            <p:nvPr/>
          </p:nvSpPr>
          <p:spPr>
            <a:xfrm>
              <a:off x="6290862" y="4424051"/>
              <a:ext cx="355650" cy="355620"/>
            </a:xfrm>
            <a:custGeom>
              <a:rect b="b" l="l" r="r" t="t"/>
              <a:pathLst>
                <a:path extrusionOk="0" h="671" w="671">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09" name="Google Shape;1009;p27"/>
          <p:cNvGrpSpPr/>
          <p:nvPr/>
        </p:nvGrpSpPr>
        <p:grpSpPr>
          <a:xfrm>
            <a:off x="1779066" y="2984013"/>
            <a:ext cx="445680" cy="406684"/>
            <a:chOff x="1631150" y="4455641"/>
            <a:chExt cx="720000" cy="657002"/>
          </a:xfrm>
        </p:grpSpPr>
        <p:sp>
          <p:nvSpPr>
            <p:cNvPr id="1010" name="Google Shape;1010;p27"/>
            <p:cNvSpPr/>
            <p:nvPr/>
          </p:nvSpPr>
          <p:spPr>
            <a:xfrm>
              <a:off x="1631150" y="4455641"/>
              <a:ext cx="720000" cy="1077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1" name="Google Shape;1011;p27"/>
            <p:cNvSpPr/>
            <p:nvPr/>
          </p:nvSpPr>
          <p:spPr>
            <a:xfrm>
              <a:off x="1846141" y="4957304"/>
              <a:ext cx="293050" cy="155339"/>
            </a:xfrm>
            <a:custGeom>
              <a:rect b="b" l="l" r="r" t="t"/>
              <a:pathLst>
                <a:path extrusionOk="0" h="245" w="462">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2" name="Google Shape;1012;p27"/>
            <p:cNvSpPr/>
            <p:nvPr/>
          </p:nvSpPr>
          <p:spPr>
            <a:xfrm>
              <a:off x="1776241" y="4814286"/>
              <a:ext cx="431967" cy="161500"/>
            </a:xfrm>
            <a:custGeom>
              <a:rect b="b" l="l" r="r" t="t"/>
              <a:pathLst>
                <a:path extrusionOk="0" h="255" w="681">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3" name="Google Shape;1013;p27"/>
            <p:cNvSpPr/>
            <p:nvPr/>
          </p:nvSpPr>
          <p:spPr>
            <a:xfrm>
              <a:off x="1639308" y="4531550"/>
              <a:ext cx="706054" cy="169201"/>
            </a:xfrm>
            <a:custGeom>
              <a:rect b="b" l="l" r="r" t="t"/>
              <a:pathLst>
                <a:path extrusionOk="0" h="267" w="1113">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4" name="Google Shape;1014;p27"/>
            <p:cNvSpPr/>
            <p:nvPr/>
          </p:nvSpPr>
          <p:spPr>
            <a:xfrm>
              <a:off x="1708546" y="4674128"/>
              <a:ext cx="567578" cy="164141"/>
            </a:xfrm>
            <a:custGeom>
              <a:rect b="b" l="l" r="r" t="t"/>
              <a:pathLst>
                <a:path extrusionOk="0" h="259" w="895">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15" name="Google Shape;1015;p27"/>
          <p:cNvGrpSpPr/>
          <p:nvPr/>
        </p:nvGrpSpPr>
        <p:grpSpPr>
          <a:xfrm>
            <a:off x="2420095" y="2983429"/>
            <a:ext cx="445680" cy="407853"/>
            <a:chOff x="2704878" y="4454697"/>
            <a:chExt cx="720000" cy="658889"/>
          </a:xfrm>
        </p:grpSpPr>
        <p:sp>
          <p:nvSpPr>
            <p:cNvPr id="1016" name="Google Shape;1016;p27"/>
            <p:cNvSpPr/>
            <p:nvPr/>
          </p:nvSpPr>
          <p:spPr>
            <a:xfrm>
              <a:off x="2704878" y="4454697"/>
              <a:ext cx="720000" cy="864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7" name="Google Shape;1017;p27"/>
            <p:cNvSpPr/>
            <p:nvPr/>
          </p:nvSpPr>
          <p:spPr>
            <a:xfrm>
              <a:off x="2824150" y="4749732"/>
              <a:ext cx="484183" cy="135418"/>
            </a:xfrm>
            <a:custGeom>
              <a:rect b="b" l="l" r="r" t="t"/>
              <a:pathLst>
                <a:path extrusionOk="0" h="205" w="735">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8" name="Google Shape;1018;p27"/>
            <p:cNvSpPr/>
            <p:nvPr/>
          </p:nvSpPr>
          <p:spPr>
            <a:xfrm>
              <a:off x="2939432" y="4986160"/>
              <a:ext cx="253620" cy="127427"/>
            </a:xfrm>
            <a:custGeom>
              <a:rect b="b" l="l" r="r" t="t"/>
              <a:pathLst>
                <a:path extrusionOk="0" h="193" w="385">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9" name="Google Shape;1019;p27"/>
            <p:cNvSpPr/>
            <p:nvPr/>
          </p:nvSpPr>
          <p:spPr>
            <a:xfrm>
              <a:off x="2882012" y="4868057"/>
              <a:ext cx="368237" cy="131423"/>
            </a:xfrm>
            <a:custGeom>
              <a:rect b="b" l="l" r="r" t="t"/>
              <a:pathLst>
                <a:path extrusionOk="0" h="199" w="559">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0" name="Google Shape;1020;p27"/>
            <p:cNvSpPr/>
            <p:nvPr/>
          </p:nvSpPr>
          <p:spPr>
            <a:xfrm>
              <a:off x="2710863" y="4516635"/>
              <a:ext cx="710756" cy="140081"/>
            </a:xfrm>
            <a:custGeom>
              <a:rect b="b" l="l" r="r" t="t"/>
              <a:pathLst>
                <a:path extrusionOk="0" h="212" w="1079">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1" name="Google Shape;1021;p27"/>
            <p:cNvSpPr/>
            <p:nvPr/>
          </p:nvSpPr>
          <p:spPr>
            <a:xfrm>
              <a:off x="2768061" y="4634293"/>
              <a:ext cx="596361" cy="136528"/>
            </a:xfrm>
            <a:custGeom>
              <a:rect b="b" l="l" r="r" t="t"/>
              <a:pathLst>
                <a:path extrusionOk="0" h="207" w="905">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22" name="Google Shape;1022;p27"/>
          <p:cNvGrpSpPr/>
          <p:nvPr/>
        </p:nvGrpSpPr>
        <p:grpSpPr>
          <a:xfrm>
            <a:off x="3702366" y="2985387"/>
            <a:ext cx="445549" cy="403935"/>
            <a:chOff x="4852681" y="4457861"/>
            <a:chExt cx="719788" cy="652561"/>
          </a:xfrm>
        </p:grpSpPr>
        <p:sp>
          <p:nvSpPr>
            <p:cNvPr id="1023" name="Google Shape;1023;p27"/>
            <p:cNvSpPr/>
            <p:nvPr/>
          </p:nvSpPr>
          <p:spPr>
            <a:xfrm>
              <a:off x="5209000" y="4739226"/>
              <a:ext cx="363469" cy="371197"/>
            </a:xfrm>
            <a:custGeom>
              <a:rect b="b" l="l" r="r" t="t"/>
              <a:pathLst>
                <a:path extrusionOk="0" h="641" w="629">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24" name="Google Shape;1024;p27"/>
            <p:cNvSpPr/>
            <p:nvPr/>
          </p:nvSpPr>
          <p:spPr>
            <a:xfrm>
              <a:off x="4852681" y="4739226"/>
              <a:ext cx="363265" cy="371197"/>
            </a:xfrm>
            <a:custGeom>
              <a:rect b="b" l="l" r="r" t="t"/>
              <a:pathLst>
                <a:path extrusionOk="0" h="641" w="629">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25" name="Google Shape;1025;p27"/>
            <p:cNvSpPr/>
            <p:nvPr/>
          </p:nvSpPr>
          <p:spPr>
            <a:xfrm>
              <a:off x="5044529" y="4457861"/>
              <a:ext cx="336092" cy="363011"/>
            </a:xfrm>
            <a:custGeom>
              <a:rect b="b" l="l" r="r" t="t"/>
              <a:pathLst>
                <a:path extrusionOk="0" h="627" w="582">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026" name="Google Shape;1026;p27"/>
          <p:cNvGrpSpPr/>
          <p:nvPr/>
        </p:nvGrpSpPr>
        <p:grpSpPr>
          <a:xfrm>
            <a:off x="4984527" y="2975824"/>
            <a:ext cx="445818" cy="423063"/>
            <a:chOff x="7000306" y="4442411"/>
            <a:chExt cx="720224" cy="683463"/>
          </a:xfrm>
        </p:grpSpPr>
        <p:sp>
          <p:nvSpPr>
            <p:cNvPr id="1027" name="Google Shape;1027;p27"/>
            <p:cNvSpPr/>
            <p:nvPr/>
          </p:nvSpPr>
          <p:spPr>
            <a:xfrm>
              <a:off x="7360523" y="4580400"/>
              <a:ext cx="360007" cy="280995"/>
            </a:xfrm>
            <a:custGeom>
              <a:rect b="b" l="l" r="r" t="t"/>
              <a:pathLst>
                <a:path extrusionOk="0" h="548" w="701">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28" name="Google Shape;1028;p27"/>
            <p:cNvSpPr/>
            <p:nvPr/>
          </p:nvSpPr>
          <p:spPr>
            <a:xfrm>
              <a:off x="7359894" y="4796791"/>
              <a:ext cx="281006" cy="329083"/>
            </a:xfrm>
            <a:custGeom>
              <a:rect b="b" l="l" r="r" t="t"/>
              <a:pathLst>
                <a:path extrusionOk="0" h="642" w="547">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29" name="Google Shape;1029;p27"/>
            <p:cNvSpPr/>
            <p:nvPr/>
          </p:nvSpPr>
          <p:spPr>
            <a:xfrm>
              <a:off x="7079935" y="4796791"/>
              <a:ext cx="281006" cy="329083"/>
            </a:xfrm>
            <a:custGeom>
              <a:rect b="b" l="l" r="r" t="t"/>
              <a:pathLst>
                <a:path extrusionOk="0" h="642" w="547">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30" name="Google Shape;1030;p27"/>
            <p:cNvSpPr/>
            <p:nvPr/>
          </p:nvSpPr>
          <p:spPr>
            <a:xfrm>
              <a:off x="7000306" y="4580400"/>
              <a:ext cx="360216" cy="280995"/>
            </a:xfrm>
            <a:custGeom>
              <a:rect b="b" l="l" r="r" t="t"/>
              <a:pathLst>
                <a:path extrusionOk="0" h="548" w="701">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31" name="Google Shape;1031;p27"/>
            <p:cNvSpPr/>
            <p:nvPr/>
          </p:nvSpPr>
          <p:spPr>
            <a:xfrm>
              <a:off x="7228925" y="4442411"/>
              <a:ext cx="262985" cy="354379"/>
            </a:xfrm>
            <a:custGeom>
              <a:rect b="b" l="l" r="r" t="t"/>
              <a:pathLst>
                <a:path extrusionOk="0" h="691" w="512">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032" name="Google Shape;1032;p27"/>
          <p:cNvGrpSpPr/>
          <p:nvPr/>
        </p:nvGrpSpPr>
        <p:grpSpPr>
          <a:xfrm>
            <a:off x="5625735" y="2973621"/>
            <a:ext cx="445779" cy="427468"/>
            <a:chOff x="8074325" y="4438852"/>
            <a:chExt cx="720160" cy="690579"/>
          </a:xfrm>
        </p:grpSpPr>
        <p:sp>
          <p:nvSpPr>
            <p:cNvPr id="1033" name="Google Shape;1033;p27"/>
            <p:cNvSpPr/>
            <p:nvPr/>
          </p:nvSpPr>
          <p:spPr>
            <a:xfrm>
              <a:off x="8177523" y="4784253"/>
              <a:ext cx="257327" cy="345178"/>
            </a:xfrm>
            <a:custGeom>
              <a:rect b="b" l="l" r="r" t="t"/>
              <a:pathLst>
                <a:path extrusionOk="0" h="539" w="402">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34" name="Google Shape;1034;p27"/>
            <p:cNvSpPr/>
            <p:nvPr/>
          </p:nvSpPr>
          <p:spPr>
            <a:xfrm>
              <a:off x="8434850" y="4438852"/>
              <a:ext cx="257327" cy="345401"/>
            </a:xfrm>
            <a:custGeom>
              <a:rect b="b" l="l" r="r" t="t"/>
              <a:pathLst>
                <a:path extrusionOk="0" h="539" w="402">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35" name="Google Shape;1035;p27"/>
            <p:cNvSpPr/>
            <p:nvPr/>
          </p:nvSpPr>
          <p:spPr>
            <a:xfrm>
              <a:off x="8434850" y="4663708"/>
              <a:ext cx="359635" cy="240202"/>
            </a:xfrm>
            <a:custGeom>
              <a:rect b="b" l="l" r="r" t="t"/>
              <a:pathLst>
                <a:path extrusionOk="0" h="375" w="562">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36" name="Google Shape;1036;p27"/>
            <p:cNvSpPr/>
            <p:nvPr/>
          </p:nvSpPr>
          <p:spPr>
            <a:xfrm>
              <a:off x="8434850" y="4784253"/>
              <a:ext cx="257327" cy="345178"/>
            </a:xfrm>
            <a:custGeom>
              <a:rect b="b" l="l" r="r" t="t"/>
              <a:pathLst>
                <a:path extrusionOk="0" h="539" w="402">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37" name="Google Shape;1037;p27"/>
            <p:cNvSpPr/>
            <p:nvPr/>
          </p:nvSpPr>
          <p:spPr>
            <a:xfrm>
              <a:off x="8074325" y="4663708"/>
              <a:ext cx="360524" cy="240202"/>
            </a:xfrm>
            <a:custGeom>
              <a:rect b="b" l="l" r="r" t="t"/>
              <a:pathLst>
                <a:path extrusionOk="0" h="375" w="563">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38" name="Google Shape;1038;p27"/>
            <p:cNvSpPr/>
            <p:nvPr/>
          </p:nvSpPr>
          <p:spPr>
            <a:xfrm>
              <a:off x="8177523" y="4438852"/>
              <a:ext cx="257327" cy="345401"/>
            </a:xfrm>
            <a:custGeom>
              <a:rect b="b" l="l" r="r" t="t"/>
              <a:pathLst>
                <a:path extrusionOk="0" h="539" w="402">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039" name="Google Shape;1039;p27"/>
          <p:cNvGrpSpPr/>
          <p:nvPr/>
        </p:nvGrpSpPr>
        <p:grpSpPr>
          <a:xfrm>
            <a:off x="6908080" y="2987570"/>
            <a:ext cx="445629" cy="399565"/>
            <a:chOff x="9878975" y="4425243"/>
            <a:chExt cx="719918" cy="645502"/>
          </a:xfrm>
        </p:grpSpPr>
        <p:sp>
          <p:nvSpPr>
            <p:cNvPr id="1040" name="Google Shape;1040;p27"/>
            <p:cNvSpPr/>
            <p:nvPr/>
          </p:nvSpPr>
          <p:spPr>
            <a:xfrm>
              <a:off x="10225338" y="4708710"/>
              <a:ext cx="373555" cy="362034"/>
            </a:xfrm>
            <a:custGeom>
              <a:rect b="b" l="l" r="r" t="t"/>
              <a:pathLst>
                <a:path extrusionOk="0" h="614" w="635">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1" name="Google Shape;1041;p27"/>
            <p:cNvSpPr/>
            <p:nvPr/>
          </p:nvSpPr>
          <p:spPr>
            <a:xfrm>
              <a:off x="10067759" y="4425243"/>
              <a:ext cx="361073" cy="361365"/>
            </a:xfrm>
            <a:custGeom>
              <a:rect b="b" l="l" r="r" t="t"/>
              <a:pathLst>
                <a:path extrusionOk="0" h="613" w="614">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2" name="Google Shape;1042;p27"/>
            <p:cNvSpPr/>
            <p:nvPr/>
          </p:nvSpPr>
          <p:spPr>
            <a:xfrm>
              <a:off x="9878975" y="4708710"/>
              <a:ext cx="359959" cy="362034"/>
            </a:xfrm>
            <a:custGeom>
              <a:rect b="b" l="l" r="r" t="t"/>
              <a:pathLst>
                <a:path extrusionOk="0" h="614" w="612">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43" name="Google Shape;1043;p27"/>
          <p:cNvGrpSpPr/>
          <p:nvPr/>
        </p:nvGrpSpPr>
        <p:grpSpPr>
          <a:xfrm>
            <a:off x="7549097" y="2976371"/>
            <a:ext cx="445785" cy="421964"/>
            <a:chOff x="10914544" y="4407150"/>
            <a:chExt cx="720170" cy="681687"/>
          </a:xfrm>
        </p:grpSpPr>
        <p:sp>
          <p:nvSpPr>
            <p:cNvPr id="1044" name="Google Shape;1044;p27"/>
            <p:cNvSpPr/>
            <p:nvPr/>
          </p:nvSpPr>
          <p:spPr>
            <a:xfrm>
              <a:off x="10914544" y="4407150"/>
              <a:ext cx="349099" cy="392923"/>
            </a:xfrm>
            <a:custGeom>
              <a:rect b="b" l="l" r="r" t="t"/>
              <a:pathLst>
                <a:path extrusionOk="0" h="712" w="632">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5" name="Google Shape;1045;p27"/>
            <p:cNvSpPr/>
            <p:nvPr/>
          </p:nvSpPr>
          <p:spPr>
            <a:xfrm>
              <a:off x="10933187" y="4759296"/>
              <a:ext cx="393264" cy="329541"/>
            </a:xfrm>
            <a:custGeom>
              <a:rect b="b" l="l" r="r" t="t"/>
              <a:pathLst>
                <a:path extrusionOk="0" h="597" w="712">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6" name="Google Shape;1046;p27"/>
            <p:cNvSpPr/>
            <p:nvPr/>
          </p:nvSpPr>
          <p:spPr>
            <a:xfrm>
              <a:off x="11285615" y="4696357"/>
              <a:ext cx="330458" cy="392479"/>
            </a:xfrm>
            <a:custGeom>
              <a:rect b="b" l="l" r="r" t="t"/>
              <a:pathLst>
                <a:path extrusionOk="0" h="711" w="598">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7" name="Google Shape;1047;p27"/>
            <p:cNvSpPr/>
            <p:nvPr/>
          </p:nvSpPr>
          <p:spPr>
            <a:xfrm>
              <a:off x="11222808" y="4407150"/>
              <a:ext cx="411906" cy="329541"/>
            </a:xfrm>
            <a:custGeom>
              <a:rect b="b" l="l" r="r" t="t"/>
              <a:pathLst>
                <a:path extrusionOk="0" h="597" w="746">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48" name="Google Shape;1048;p27"/>
          <p:cNvGrpSpPr/>
          <p:nvPr/>
        </p:nvGrpSpPr>
        <p:grpSpPr>
          <a:xfrm>
            <a:off x="6266887" y="2984485"/>
            <a:ext cx="445805" cy="405735"/>
            <a:chOff x="8843122" y="4420259"/>
            <a:chExt cx="720202" cy="655469"/>
          </a:xfrm>
        </p:grpSpPr>
        <p:sp>
          <p:nvSpPr>
            <p:cNvPr id="1049" name="Google Shape;1049;p27"/>
            <p:cNvSpPr/>
            <p:nvPr/>
          </p:nvSpPr>
          <p:spPr>
            <a:xfrm>
              <a:off x="8843122" y="4664371"/>
              <a:ext cx="351295" cy="411356"/>
            </a:xfrm>
            <a:custGeom>
              <a:rect b="b" l="l" r="r" t="t"/>
              <a:pathLst>
                <a:path extrusionOk="0" h="618" w="53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0" name="Google Shape;1050;p27"/>
            <p:cNvSpPr/>
            <p:nvPr/>
          </p:nvSpPr>
          <p:spPr>
            <a:xfrm>
              <a:off x="9232824" y="4664371"/>
              <a:ext cx="330500" cy="411356"/>
            </a:xfrm>
            <a:custGeom>
              <a:rect b="b" l="l" r="r" t="t"/>
              <a:pathLst>
                <a:path extrusionOk="0" h="618" w="499">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1" name="Google Shape;1051;p27"/>
            <p:cNvSpPr/>
            <p:nvPr/>
          </p:nvSpPr>
          <p:spPr>
            <a:xfrm>
              <a:off x="9108305" y="4859367"/>
              <a:ext cx="210630" cy="182470"/>
            </a:xfrm>
            <a:custGeom>
              <a:rect b="b" l="l" r="r" t="t"/>
              <a:pathLst>
                <a:path extrusionOk="0" h="274" w="318">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2" name="Google Shape;1052;p27"/>
            <p:cNvSpPr/>
            <p:nvPr/>
          </p:nvSpPr>
          <p:spPr>
            <a:xfrm>
              <a:off x="8990881" y="4420259"/>
              <a:ext cx="445234" cy="224220"/>
            </a:xfrm>
            <a:custGeom>
              <a:rect b="b" l="l" r="r" t="t"/>
              <a:pathLst>
                <a:path extrusionOk="0" h="337" w="672">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3" name="Google Shape;1053;p27"/>
            <p:cNvSpPr/>
            <p:nvPr/>
          </p:nvSpPr>
          <p:spPr>
            <a:xfrm>
              <a:off x="8988924" y="4625814"/>
              <a:ext cx="207939" cy="207766"/>
            </a:xfrm>
            <a:custGeom>
              <a:rect b="b" l="l" r="r" t="t"/>
              <a:pathLst>
                <a:path extrusionOk="0" h="312" w="314">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4" name="Google Shape;1054;p27"/>
            <p:cNvSpPr/>
            <p:nvPr/>
          </p:nvSpPr>
          <p:spPr>
            <a:xfrm>
              <a:off x="9232824" y="4627288"/>
              <a:ext cx="203291" cy="203591"/>
            </a:xfrm>
            <a:custGeom>
              <a:rect b="b" l="l" r="r" t="t"/>
              <a:pathLst>
                <a:path extrusionOk="0" h="306" w="307">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55" name="Google Shape;1055;p27"/>
          <p:cNvGrpSpPr/>
          <p:nvPr/>
        </p:nvGrpSpPr>
        <p:grpSpPr>
          <a:xfrm>
            <a:off x="3069757" y="2283047"/>
            <a:ext cx="445812" cy="394518"/>
            <a:chOff x="1510757" y="3225422"/>
            <a:chExt cx="720214" cy="637347"/>
          </a:xfrm>
        </p:grpSpPr>
        <p:sp>
          <p:nvSpPr>
            <p:cNvPr id="1056" name="Google Shape;1056;p27"/>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7" name="Google Shape;1057;p27"/>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8" name="Google Shape;1058;p27"/>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9" name="Google Shape;1059;p27"/>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0" name="Google Shape;1060;p27"/>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1" name="Google Shape;1061;p27"/>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2" name="Google Shape;1062;p27"/>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63" name="Google Shape;1063;p27"/>
          <p:cNvGrpSpPr/>
          <p:nvPr/>
        </p:nvGrpSpPr>
        <p:grpSpPr>
          <a:xfrm>
            <a:off x="3761148" y="2300567"/>
            <a:ext cx="445767" cy="359478"/>
            <a:chOff x="2595501" y="3253725"/>
            <a:chExt cx="720141" cy="580739"/>
          </a:xfrm>
        </p:grpSpPr>
        <p:sp>
          <p:nvSpPr>
            <p:cNvPr id="1064" name="Google Shape;1064;p27"/>
            <p:cNvSpPr/>
            <p:nvPr/>
          </p:nvSpPr>
          <p:spPr>
            <a:xfrm>
              <a:off x="2595501" y="3269807"/>
              <a:ext cx="416349" cy="273171"/>
            </a:xfrm>
            <a:custGeom>
              <a:rect b="b" l="l" r="r" t="t"/>
              <a:pathLst>
                <a:path extrusionOk="0" h="472" w="722">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5" name="Google Shape;1065;p27"/>
            <p:cNvSpPr/>
            <p:nvPr/>
          </p:nvSpPr>
          <p:spPr>
            <a:xfrm>
              <a:off x="2903528" y="3560177"/>
              <a:ext cx="374670" cy="273617"/>
            </a:xfrm>
            <a:custGeom>
              <a:rect b="b" l="l" r="r" t="t"/>
              <a:pathLst>
                <a:path extrusionOk="0" h="473" w="65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6" name="Google Shape;1066;p27"/>
            <p:cNvSpPr/>
            <p:nvPr/>
          </p:nvSpPr>
          <p:spPr>
            <a:xfrm>
              <a:off x="2635397" y="3497189"/>
              <a:ext cx="313600" cy="337276"/>
            </a:xfrm>
            <a:custGeom>
              <a:rect b="b" l="l" r="r" t="t"/>
              <a:pathLst>
                <a:path extrusionOk="0" h="583" w="544">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7" name="Google Shape;1067;p27"/>
            <p:cNvSpPr/>
            <p:nvPr/>
          </p:nvSpPr>
          <p:spPr>
            <a:xfrm>
              <a:off x="2966382" y="3253725"/>
              <a:ext cx="349261" cy="352241"/>
            </a:xfrm>
            <a:custGeom>
              <a:rect b="b" l="l" r="r" t="t"/>
              <a:pathLst>
                <a:path extrusionOk="0" h="609" w="606">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68" name="Google Shape;1068;p27"/>
          <p:cNvGrpSpPr/>
          <p:nvPr/>
        </p:nvGrpSpPr>
        <p:grpSpPr>
          <a:xfrm>
            <a:off x="5143819" y="2257535"/>
            <a:ext cx="443879" cy="445541"/>
            <a:chOff x="4764809" y="3184208"/>
            <a:chExt cx="717090" cy="719775"/>
          </a:xfrm>
        </p:grpSpPr>
        <p:sp>
          <p:nvSpPr>
            <p:cNvPr id="1069" name="Google Shape;1069;p27"/>
            <p:cNvSpPr/>
            <p:nvPr/>
          </p:nvSpPr>
          <p:spPr>
            <a:xfrm>
              <a:off x="5143387" y="3232375"/>
              <a:ext cx="338512" cy="556553"/>
            </a:xfrm>
            <a:custGeom>
              <a:rect b="b" l="l" r="r" t="t"/>
              <a:pathLst>
                <a:path extrusionOk="0" h="847" w="517">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70" name="Google Shape;1070;p27"/>
            <p:cNvSpPr/>
            <p:nvPr/>
          </p:nvSpPr>
          <p:spPr>
            <a:xfrm>
              <a:off x="4783248" y="3418197"/>
              <a:ext cx="616697" cy="485785"/>
            </a:xfrm>
            <a:custGeom>
              <a:rect b="b" l="l" r="r" t="t"/>
              <a:pathLst>
                <a:path extrusionOk="0" h="739" w="942">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71" name="Google Shape;1071;p27"/>
            <p:cNvSpPr/>
            <p:nvPr/>
          </p:nvSpPr>
          <p:spPr>
            <a:xfrm>
              <a:off x="4764809" y="3184208"/>
              <a:ext cx="585965" cy="520485"/>
            </a:xfrm>
            <a:custGeom>
              <a:rect b="b" l="l" r="r" t="t"/>
              <a:pathLst>
                <a:path extrusionOk="0" h="792" w="895">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72" name="Google Shape;1072;p27"/>
          <p:cNvGrpSpPr/>
          <p:nvPr/>
        </p:nvGrpSpPr>
        <p:grpSpPr>
          <a:xfrm>
            <a:off x="4452495" y="2286500"/>
            <a:ext cx="445746" cy="387612"/>
            <a:chOff x="3680173" y="3231000"/>
            <a:chExt cx="720106" cy="626190"/>
          </a:xfrm>
        </p:grpSpPr>
        <p:sp>
          <p:nvSpPr>
            <p:cNvPr id="1073" name="Google Shape;1073;p27"/>
            <p:cNvSpPr/>
            <p:nvPr/>
          </p:nvSpPr>
          <p:spPr>
            <a:xfrm>
              <a:off x="3680173" y="3232386"/>
              <a:ext cx="468746" cy="451568"/>
            </a:xfrm>
            <a:custGeom>
              <a:rect b="b" l="l" r="r" t="t"/>
              <a:pathLst>
                <a:path extrusionOk="0" h="326" w="341">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74" name="Google Shape;1074;p27"/>
            <p:cNvSpPr/>
            <p:nvPr/>
          </p:nvSpPr>
          <p:spPr>
            <a:xfrm>
              <a:off x="3743529" y="3408162"/>
              <a:ext cx="548171" cy="449028"/>
            </a:xfrm>
            <a:custGeom>
              <a:rect b="b" l="l" r="r" t="t"/>
              <a:pathLst>
                <a:path extrusionOk="0" h="324" w="399">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75" name="Google Shape;1075;p27"/>
            <p:cNvSpPr/>
            <p:nvPr/>
          </p:nvSpPr>
          <p:spPr>
            <a:xfrm>
              <a:off x="4061000" y="3231000"/>
              <a:ext cx="339279" cy="508390"/>
            </a:xfrm>
            <a:custGeom>
              <a:rect b="b" l="l" r="r" t="t"/>
              <a:pathLst>
                <a:path extrusionOk="0" h="367" w="247">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76" name="Google Shape;1076;p27"/>
          <p:cNvGrpSpPr/>
          <p:nvPr/>
        </p:nvGrpSpPr>
        <p:grpSpPr>
          <a:xfrm>
            <a:off x="6524582" y="2257496"/>
            <a:ext cx="443283" cy="445620"/>
            <a:chOff x="6931035" y="3184144"/>
            <a:chExt cx="716128" cy="719903"/>
          </a:xfrm>
        </p:grpSpPr>
        <p:sp>
          <p:nvSpPr>
            <p:cNvPr id="1077" name="Google Shape;1077;p27"/>
            <p:cNvSpPr/>
            <p:nvPr/>
          </p:nvSpPr>
          <p:spPr>
            <a:xfrm>
              <a:off x="7304099" y="3430106"/>
              <a:ext cx="343064" cy="228463"/>
            </a:xfrm>
            <a:custGeom>
              <a:rect b="b" l="l" r="r" t="t"/>
              <a:pathLst>
                <a:path extrusionOk="0" h="391" w="59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78" name="Google Shape;1078;p27"/>
            <p:cNvSpPr/>
            <p:nvPr/>
          </p:nvSpPr>
          <p:spPr>
            <a:xfrm>
              <a:off x="6931035" y="3430106"/>
              <a:ext cx="343548" cy="228463"/>
            </a:xfrm>
            <a:custGeom>
              <a:rect b="b" l="l" r="r" t="t"/>
              <a:pathLst>
                <a:path extrusionOk="0" h="391" w="591">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79" name="Google Shape;1079;p27"/>
            <p:cNvSpPr/>
            <p:nvPr/>
          </p:nvSpPr>
          <p:spPr>
            <a:xfrm>
              <a:off x="7175631" y="3184144"/>
              <a:ext cx="227419" cy="345369"/>
            </a:xfrm>
            <a:custGeom>
              <a:rect b="b" l="l" r="r" t="t"/>
              <a:pathLst>
                <a:path extrusionOk="0" h="591" w="391">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80" name="Google Shape;1080;p27"/>
            <p:cNvSpPr/>
            <p:nvPr/>
          </p:nvSpPr>
          <p:spPr>
            <a:xfrm>
              <a:off x="7175631" y="3558678"/>
              <a:ext cx="227419" cy="345369"/>
            </a:xfrm>
            <a:custGeom>
              <a:rect b="b" l="l" r="r" t="t"/>
              <a:pathLst>
                <a:path extrusionOk="0" h="591" w="391">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81" name="Google Shape;1081;p27"/>
          <p:cNvGrpSpPr/>
          <p:nvPr/>
        </p:nvGrpSpPr>
        <p:grpSpPr>
          <a:xfrm>
            <a:off x="5833276" y="2257448"/>
            <a:ext cx="445727" cy="445714"/>
            <a:chOff x="5846429" y="3184067"/>
            <a:chExt cx="720076" cy="720055"/>
          </a:xfrm>
        </p:grpSpPr>
        <p:sp>
          <p:nvSpPr>
            <p:cNvPr id="1082" name="Google Shape;1082;p27"/>
            <p:cNvSpPr/>
            <p:nvPr/>
          </p:nvSpPr>
          <p:spPr>
            <a:xfrm>
              <a:off x="6207893" y="3184067"/>
              <a:ext cx="355998" cy="422879"/>
            </a:xfrm>
            <a:custGeom>
              <a:rect b="b" l="l" r="r" t="t"/>
              <a:pathLst>
                <a:path extrusionOk="0" h="642" w="54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83" name="Google Shape;1083;p27"/>
            <p:cNvSpPr/>
            <p:nvPr/>
          </p:nvSpPr>
          <p:spPr>
            <a:xfrm>
              <a:off x="5846429" y="3186676"/>
              <a:ext cx="423253" cy="355759"/>
            </a:xfrm>
            <a:custGeom>
              <a:rect b="b" l="l" r="r" t="t"/>
              <a:pathLst>
                <a:path extrusionOk="0" h="540" w="642">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84" name="Google Shape;1084;p27"/>
            <p:cNvSpPr/>
            <p:nvPr/>
          </p:nvSpPr>
          <p:spPr>
            <a:xfrm>
              <a:off x="5849043" y="3481007"/>
              <a:ext cx="355998" cy="423115"/>
            </a:xfrm>
            <a:custGeom>
              <a:rect b="b" l="l" r="r" t="t"/>
              <a:pathLst>
                <a:path extrusionOk="0" h="642" w="54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85" name="Google Shape;1085;p27"/>
            <p:cNvSpPr/>
            <p:nvPr/>
          </p:nvSpPr>
          <p:spPr>
            <a:xfrm>
              <a:off x="6143252" y="3545755"/>
              <a:ext cx="423253" cy="355759"/>
            </a:xfrm>
            <a:custGeom>
              <a:rect b="b" l="l" r="r" t="t"/>
              <a:pathLst>
                <a:path extrusionOk="0" h="540" w="642">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86" name="Google Shape;1086;p27"/>
          <p:cNvGrpSpPr/>
          <p:nvPr/>
        </p:nvGrpSpPr>
        <p:grpSpPr>
          <a:xfrm>
            <a:off x="2520481" y="2257393"/>
            <a:ext cx="303698" cy="445825"/>
            <a:chOff x="655600" y="3183978"/>
            <a:chExt cx="490627" cy="720234"/>
          </a:xfrm>
        </p:grpSpPr>
        <p:sp>
          <p:nvSpPr>
            <p:cNvPr id="1087" name="Google Shape;1087;p27"/>
            <p:cNvSpPr/>
            <p:nvPr/>
          </p:nvSpPr>
          <p:spPr>
            <a:xfrm>
              <a:off x="781315" y="3461564"/>
              <a:ext cx="274086" cy="162243"/>
            </a:xfrm>
            <a:custGeom>
              <a:rect b="b" l="l" r="r" t="t"/>
              <a:pathLst>
                <a:path extrusionOk="0" h="302" w="513">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88" name="Google Shape;1088;p27"/>
            <p:cNvSpPr/>
            <p:nvPr/>
          </p:nvSpPr>
          <p:spPr>
            <a:xfrm>
              <a:off x="850087" y="3183978"/>
              <a:ext cx="259850" cy="244775"/>
            </a:xfrm>
            <a:custGeom>
              <a:rect b="b" l="l" r="r" t="t"/>
              <a:pathLst>
                <a:path extrusionOk="0" h="456" w="486">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89" name="Google Shape;1089;p27"/>
            <p:cNvSpPr/>
            <p:nvPr/>
          </p:nvSpPr>
          <p:spPr>
            <a:xfrm>
              <a:off x="655600" y="3264496"/>
              <a:ext cx="213333" cy="294294"/>
            </a:xfrm>
            <a:custGeom>
              <a:rect b="b" l="l" r="r" t="t"/>
              <a:pathLst>
                <a:path extrusionOk="0" h="548" w="399">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90" name="Google Shape;1090;p27"/>
            <p:cNvSpPr/>
            <p:nvPr/>
          </p:nvSpPr>
          <p:spPr>
            <a:xfrm>
              <a:off x="673846" y="3654405"/>
              <a:ext cx="303960" cy="249807"/>
            </a:xfrm>
            <a:custGeom>
              <a:rect b="b" l="l" r="r" t="t"/>
              <a:pathLst>
                <a:path extrusionOk="0" h="465" w="569">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91" name="Google Shape;1091;p27"/>
            <p:cNvSpPr/>
            <p:nvPr/>
          </p:nvSpPr>
          <p:spPr>
            <a:xfrm>
              <a:off x="959159" y="3535238"/>
              <a:ext cx="187068" cy="287248"/>
            </a:xfrm>
            <a:custGeom>
              <a:rect b="b" l="l" r="r" t="t"/>
              <a:pathLst>
                <a:path extrusionOk="0" h="535" w="35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92" name="Google Shape;1092;p27"/>
          <p:cNvGrpSpPr/>
          <p:nvPr/>
        </p:nvGrpSpPr>
        <p:grpSpPr>
          <a:xfrm>
            <a:off x="7213443" y="2257509"/>
            <a:ext cx="189785" cy="445592"/>
            <a:chOff x="8011692" y="3184166"/>
            <a:chExt cx="306600" cy="719859"/>
          </a:xfrm>
        </p:grpSpPr>
        <p:sp>
          <p:nvSpPr>
            <p:cNvPr id="1093" name="Google Shape;1093;p27"/>
            <p:cNvSpPr/>
            <p:nvPr/>
          </p:nvSpPr>
          <p:spPr>
            <a:xfrm>
              <a:off x="8011692" y="3885096"/>
              <a:ext cx="306496" cy="18928"/>
            </a:xfrm>
            <a:custGeom>
              <a:rect b="b" l="l" r="r" t="t"/>
              <a:pathLst>
                <a:path extrusionOk="0" h="35" w="569">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94" name="Google Shape;1094;p27"/>
            <p:cNvSpPr/>
            <p:nvPr/>
          </p:nvSpPr>
          <p:spPr>
            <a:xfrm>
              <a:off x="8011692" y="3184166"/>
              <a:ext cx="306496" cy="40025"/>
            </a:xfrm>
            <a:custGeom>
              <a:rect b="b" l="l" r="r" t="t"/>
              <a:pathLst>
                <a:path extrusionOk="0" h="74" w="569">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95" name="Google Shape;1095;p27"/>
            <p:cNvSpPr txBox="1"/>
            <p:nvPr/>
          </p:nvSpPr>
          <p:spPr>
            <a:xfrm>
              <a:off x="8011692" y="3395332"/>
              <a:ext cx="306600" cy="1572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96" name="Google Shape;1096;p27"/>
            <p:cNvSpPr txBox="1"/>
            <p:nvPr/>
          </p:nvSpPr>
          <p:spPr>
            <a:xfrm>
              <a:off x="8011692" y="3231683"/>
              <a:ext cx="306600" cy="1593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97" name="Google Shape;1097;p27"/>
            <p:cNvSpPr txBox="1"/>
            <p:nvPr/>
          </p:nvSpPr>
          <p:spPr>
            <a:xfrm>
              <a:off x="8011692" y="3718293"/>
              <a:ext cx="306600" cy="159300"/>
            </a:xfrm>
            <a:prstGeom prst="rect">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98" name="Google Shape;1098;p27"/>
            <p:cNvSpPr txBox="1"/>
            <p:nvPr/>
          </p:nvSpPr>
          <p:spPr>
            <a:xfrm>
              <a:off x="8011692" y="3556812"/>
              <a:ext cx="306600" cy="1572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099" name="Google Shape;1099;p27"/>
          <p:cNvGrpSpPr/>
          <p:nvPr/>
        </p:nvGrpSpPr>
        <p:grpSpPr>
          <a:xfrm>
            <a:off x="7648230" y="2257259"/>
            <a:ext cx="246199" cy="445516"/>
            <a:chOff x="4556125" y="630237"/>
            <a:chExt cx="3081338" cy="5568950"/>
          </a:xfrm>
        </p:grpSpPr>
        <p:sp>
          <p:nvSpPr>
            <p:cNvPr id="1100" name="Google Shape;1100;p27"/>
            <p:cNvSpPr/>
            <p:nvPr/>
          </p:nvSpPr>
          <p:spPr>
            <a:xfrm>
              <a:off x="4756150" y="630237"/>
              <a:ext cx="2397126" cy="1016000"/>
            </a:xfrm>
            <a:custGeom>
              <a:rect b="b" l="l" r="r" t="t"/>
              <a:pathLst>
                <a:path extrusionOk="0" h="233" w="55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01" name="Google Shape;1101;p27"/>
            <p:cNvSpPr/>
            <p:nvPr/>
          </p:nvSpPr>
          <p:spPr>
            <a:xfrm>
              <a:off x="4556125" y="1357312"/>
              <a:ext cx="3081338" cy="1135062"/>
            </a:xfrm>
            <a:custGeom>
              <a:rect b="b" l="l" r="r" t="t"/>
              <a:pathLst>
                <a:path extrusionOk="0" h="260" w="707">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02" name="Google Shape;1102;p27"/>
            <p:cNvSpPr/>
            <p:nvPr/>
          </p:nvSpPr>
          <p:spPr>
            <a:xfrm>
              <a:off x="4556125" y="2168525"/>
              <a:ext cx="3081338" cy="1139825"/>
            </a:xfrm>
            <a:custGeom>
              <a:rect b="b" l="l" r="r" t="t"/>
              <a:pathLst>
                <a:path extrusionOk="0" h="261" w="707">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03" name="Google Shape;1103;p27"/>
            <p:cNvSpPr/>
            <p:nvPr/>
          </p:nvSpPr>
          <p:spPr>
            <a:xfrm>
              <a:off x="4556125" y="2981325"/>
              <a:ext cx="3081338" cy="1138237"/>
            </a:xfrm>
            <a:custGeom>
              <a:rect b="b" l="l" r="r" t="t"/>
              <a:pathLst>
                <a:path extrusionOk="0" h="261" w="707">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04" name="Google Shape;1104;p27"/>
            <p:cNvSpPr/>
            <p:nvPr/>
          </p:nvSpPr>
          <p:spPr>
            <a:xfrm>
              <a:off x="4830762" y="4476750"/>
              <a:ext cx="2535237" cy="1722437"/>
            </a:xfrm>
            <a:custGeom>
              <a:rect b="b" l="l" r="r" t="t"/>
              <a:pathLst>
                <a:path extrusionOk="0" h="395" w="582">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05" name="Google Shape;1105;p27"/>
            <p:cNvSpPr/>
            <p:nvPr/>
          </p:nvSpPr>
          <p:spPr>
            <a:xfrm>
              <a:off x="5078412" y="4067175"/>
              <a:ext cx="714375" cy="322262"/>
            </a:xfrm>
            <a:custGeom>
              <a:rect b="b" l="l" r="r" t="t"/>
              <a:pathLst>
                <a:path extrusionOk="0" h="74" w="164">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06" name="Google Shape;1106;p27"/>
            <p:cNvSpPr/>
            <p:nvPr/>
          </p:nvSpPr>
          <p:spPr>
            <a:xfrm>
              <a:off x="6389687" y="3844925"/>
              <a:ext cx="715962" cy="544512"/>
            </a:xfrm>
            <a:custGeom>
              <a:rect b="b" l="l" r="r" t="t"/>
              <a:pathLst>
                <a:path extrusionOk="0" h="125" w="164">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107" name="Google Shape;1107;p27"/>
          <p:cNvGrpSpPr/>
          <p:nvPr/>
        </p:nvGrpSpPr>
        <p:grpSpPr>
          <a:xfrm>
            <a:off x="1829253" y="2257459"/>
            <a:ext cx="445768" cy="445697"/>
            <a:chOff x="1674084" y="3214987"/>
            <a:chExt cx="720142" cy="720027"/>
          </a:xfrm>
        </p:grpSpPr>
        <p:sp>
          <p:nvSpPr>
            <p:cNvPr id="1108" name="Google Shape;1108;p27"/>
            <p:cNvSpPr/>
            <p:nvPr/>
          </p:nvSpPr>
          <p:spPr>
            <a:xfrm>
              <a:off x="1674084" y="3354958"/>
              <a:ext cx="179880" cy="21321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09" name="Google Shape;1109;p27"/>
            <p:cNvSpPr/>
            <p:nvPr/>
          </p:nvSpPr>
          <p:spPr>
            <a:xfrm>
              <a:off x="1674084" y="3534654"/>
              <a:ext cx="179880" cy="21352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0" name="Google Shape;1110;p27"/>
            <p:cNvSpPr/>
            <p:nvPr/>
          </p:nvSpPr>
          <p:spPr>
            <a:xfrm>
              <a:off x="1861110" y="3214987"/>
              <a:ext cx="212190" cy="179696"/>
            </a:xfrm>
            <a:custGeom>
              <a:rect b="b" l="l" r="r" t="t"/>
              <a:pathLst>
                <a:path extrusionOk="0" h="204" w="241">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1" name="Google Shape;1111;p27"/>
            <p:cNvSpPr/>
            <p:nvPr/>
          </p:nvSpPr>
          <p:spPr>
            <a:xfrm>
              <a:off x="2040679" y="3214987"/>
              <a:ext cx="213433" cy="179696"/>
            </a:xfrm>
            <a:custGeom>
              <a:rect b="b" l="l" r="r" t="t"/>
              <a:pathLst>
                <a:path extrusionOk="0" h="204" w="242">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2" name="Google Shape;1112;p27"/>
            <p:cNvSpPr/>
            <p:nvPr/>
          </p:nvSpPr>
          <p:spPr>
            <a:xfrm>
              <a:off x="1674084" y="3714660"/>
              <a:ext cx="173666" cy="220353"/>
            </a:xfrm>
            <a:custGeom>
              <a:rect b="b" l="l" r="r" t="t"/>
              <a:pathLst>
                <a:path extrusionOk="0" h="250" w="197">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3" name="Google Shape;1113;p27"/>
            <p:cNvSpPr/>
            <p:nvPr/>
          </p:nvSpPr>
          <p:spPr>
            <a:xfrm>
              <a:off x="1674084" y="3214987"/>
              <a:ext cx="219646" cy="173489"/>
            </a:xfrm>
            <a:custGeom>
              <a:rect b="b" l="l" r="r" t="t"/>
              <a:pathLst>
                <a:path extrusionOk="0" h="197" w="249">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4" name="Google Shape;1114;p27"/>
            <p:cNvSpPr/>
            <p:nvPr/>
          </p:nvSpPr>
          <p:spPr>
            <a:xfrm>
              <a:off x="1995010" y="3754076"/>
              <a:ext cx="212501" cy="180938"/>
            </a:xfrm>
            <a:custGeom>
              <a:rect b="b" l="l" r="r" t="t"/>
              <a:pathLst>
                <a:path extrusionOk="0" h="205" w="241">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5" name="Google Shape;1115;p27"/>
            <p:cNvSpPr/>
            <p:nvPr/>
          </p:nvSpPr>
          <p:spPr>
            <a:xfrm>
              <a:off x="2220560" y="3214987"/>
              <a:ext cx="173666" cy="219422"/>
            </a:xfrm>
            <a:custGeom>
              <a:rect b="b" l="l" r="r" t="t"/>
              <a:pathLst>
                <a:path extrusionOk="0" h="249" w="197">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6" name="Google Shape;1116;p27"/>
            <p:cNvSpPr/>
            <p:nvPr/>
          </p:nvSpPr>
          <p:spPr>
            <a:xfrm>
              <a:off x="2214346" y="3400890"/>
              <a:ext cx="179880" cy="213215"/>
            </a:xfrm>
            <a:custGeom>
              <a:rect b="b" l="l" r="r" t="t"/>
              <a:pathLst>
                <a:path extrusionOk="0" h="242" w="204">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7" name="Google Shape;1117;p27"/>
            <p:cNvSpPr/>
            <p:nvPr/>
          </p:nvSpPr>
          <p:spPr>
            <a:xfrm>
              <a:off x="1814198" y="3754076"/>
              <a:ext cx="213433" cy="180938"/>
            </a:xfrm>
            <a:custGeom>
              <a:rect b="b" l="l" r="r" t="t"/>
              <a:pathLst>
                <a:path extrusionOk="0" h="205" w="242">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8" name="Google Shape;1118;p27"/>
            <p:cNvSpPr/>
            <p:nvPr/>
          </p:nvSpPr>
          <p:spPr>
            <a:xfrm>
              <a:off x="2214346" y="3580587"/>
              <a:ext cx="179880" cy="213215"/>
            </a:xfrm>
            <a:custGeom>
              <a:rect b="b" l="l" r="r" t="t"/>
              <a:pathLst>
                <a:path extrusionOk="0" h="242" w="204">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9" name="Google Shape;1119;p27"/>
            <p:cNvSpPr/>
            <p:nvPr/>
          </p:nvSpPr>
          <p:spPr>
            <a:xfrm>
              <a:off x="2174890" y="3760283"/>
              <a:ext cx="219335" cy="174731"/>
            </a:xfrm>
            <a:custGeom>
              <a:rect b="b" l="l" r="r" t="t"/>
              <a:pathLst>
                <a:path extrusionOk="0" h="198" w="249">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20" name="Google Shape;1120;p27"/>
          <p:cNvGrpSpPr/>
          <p:nvPr/>
        </p:nvGrpSpPr>
        <p:grpSpPr>
          <a:xfrm>
            <a:off x="1138094" y="2257421"/>
            <a:ext cx="445578" cy="445773"/>
            <a:chOff x="557511" y="3214925"/>
            <a:chExt cx="719836" cy="720150"/>
          </a:xfrm>
        </p:grpSpPr>
        <p:sp>
          <p:nvSpPr>
            <p:cNvPr id="1121" name="Google Shape;1121;p27"/>
            <p:cNvSpPr/>
            <p:nvPr/>
          </p:nvSpPr>
          <p:spPr>
            <a:xfrm>
              <a:off x="557511" y="3214925"/>
              <a:ext cx="434543" cy="347863"/>
            </a:xfrm>
            <a:custGeom>
              <a:rect b="b" l="l" r="r" t="t"/>
              <a:pathLst>
                <a:path extrusionOk="0" h="412" w="515">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2" name="Google Shape;1122;p27"/>
            <p:cNvSpPr/>
            <p:nvPr/>
          </p:nvSpPr>
          <p:spPr>
            <a:xfrm>
              <a:off x="929646" y="3214925"/>
              <a:ext cx="347700" cy="434664"/>
            </a:xfrm>
            <a:custGeom>
              <a:rect b="b" l="l" r="r" t="t"/>
              <a:pathLst>
                <a:path extrusionOk="0" h="515" w="412">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3" name="Google Shape;1123;p27"/>
            <p:cNvSpPr/>
            <p:nvPr/>
          </p:nvSpPr>
          <p:spPr>
            <a:xfrm>
              <a:off x="557511" y="3500411"/>
              <a:ext cx="347040" cy="434664"/>
            </a:xfrm>
            <a:custGeom>
              <a:rect b="b" l="l" r="r" t="t"/>
              <a:pathLst>
                <a:path extrusionOk="0" h="515" w="411">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4" name="Google Shape;1124;p27"/>
            <p:cNvSpPr/>
            <p:nvPr/>
          </p:nvSpPr>
          <p:spPr>
            <a:xfrm>
              <a:off x="842804" y="3588202"/>
              <a:ext cx="434543" cy="346873"/>
            </a:xfrm>
            <a:custGeom>
              <a:rect b="b" l="l" r="r" t="t"/>
              <a:pathLst>
                <a:path extrusionOk="0" h="411" w="515">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25" name="Google Shape;1125;p27"/>
          <p:cNvGrpSpPr/>
          <p:nvPr/>
        </p:nvGrpSpPr>
        <p:grpSpPr>
          <a:xfrm>
            <a:off x="1081977" y="3693756"/>
            <a:ext cx="445905" cy="400522"/>
            <a:chOff x="1147762" y="1131887"/>
            <a:chExt cx="5137150" cy="4619626"/>
          </a:xfrm>
        </p:grpSpPr>
        <p:sp>
          <p:nvSpPr>
            <p:cNvPr id="1126" name="Google Shape;1126;p27"/>
            <p:cNvSpPr/>
            <p:nvPr/>
          </p:nvSpPr>
          <p:spPr>
            <a:xfrm>
              <a:off x="1147762" y="2425700"/>
              <a:ext cx="2505075" cy="3325813"/>
            </a:xfrm>
            <a:custGeom>
              <a:rect b="b" l="l" r="r" t="t"/>
              <a:pathLst>
                <a:path extrusionOk="0" h="751" w="566">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7" name="Google Shape;1127;p27"/>
            <p:cNvSpPr/>
            <p:nvPr/>
          </p:nvSpPr>
          <p:spPr>
            <a:xfrm>
              <a:off x="2617787" y="3519487"/>
              <a:ext cx="3667125" cy="2232024"/>
            </a:xfrm>
            <a:custGeom>
              <a:rect b="b" l="l" r="r" t="t"/>
              <a:pathLst>
                <a:path extrusionOk="0" h="504" w="829">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8" name="Google Shape;1128;p27"/>
            <p:cNvSpPr/>
            <p:nvPr/>
          </p:nvSpPr>
          <p:spPr>
            <a:xfrm>
              <a:off x="2449512" y="1131887"/>
              <a:ext cx="3167061" cy="3259137"/>
            </a:xfrm>
            <a:custGeom>
              <a:rect b="b" l="l" r="r" t="t"/>
              <a:pathLst>
                <a:path extrusionOk="0" h="736" w="716">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29" name="Google Shape;1129;p27"/>
          <p:cNvGrpSpPr/>
          <p:nvPr/>
        </p:nvGrpSpPr>
        <p:grpSpPr>
          <a:xfrm>
            <a:off x="1879306" y="3687410"/>
            <a:ext cx="445901" cy="413282"/>
            <a:chOff x="1570037" y="1341437"/>
            <a:chExt cx="4943475" cy="4576762"/>
          </a:xfrm>
        </p:grpSpPr>
        <p:sp>
          <p:nvSpPr>
            <p:cNvPr id="1130" name="Google Shape;1130;p27"/>
            <p:cNvSpPr/>
            <p:nvPr/>
          </p:nvSpPr>
          <p:spPr>
            <a:xfrm>
              <a:off x="4814887" y="3284537"/>
              <a:ext cx="1673225" cy="1187450"/>
            </a:xfrm>
            <a:custGeom>
              <a:rect b="b" l="l" r="r" t="t"/>
              <a:pathLst>
                <a:path extrusionOk="0" h="270" w="381">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31" name="Google Shape;1131;p27"/>
            <p:cNvSpPr/>
            <p:nvPr/>
          </p:nvSpPr>
          <p:spPr>
            <a:xfrm>
              <a:off x="2355850" y="4164012"/>
              <a:ext cx="1208087" cy="1560512"/>
            </a:xfrm>
            <a:custGeom>
              <a:rect b="b" l="l" r="r" t="t"/>
              <a:pathLst>
                <a:path extrusionOk="0" h="355" w="275">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32" name="Google Shape;1132;p27"/>
            <p:cNvSpPr/>
            <p:nvPr/>
          </p:nvSpPr>
          <p:spPr>
            <a:xfrm>
              <a:off x="2636837" y="1443037"/>
              <a:ext cx="1581150" cy="1635125"/>
            </a:xfrm>
            <a:custGeom>
              <a:rect b="b" l="l" r="r" t="t"/>
              <a:pathLst>
                <a:path extrusionOk="0" h="372" w="36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33" name="Google Shape;1133;p27"/>
            <p:cNvSpPr/>
            <p:nvPr/>
          </p:nvSpPr>
          <p:spPr>
            <a:xfrm>
              <a:off x="1570037" y="3162300"/>
              <a:ext cx="1800225" cy="2562225"/>
            </a:xfrm>
            <a:custGeom>
              <a:rect b="b" l="l" r="r" t="t"/>
              <a:pathLst>
                <a:path extrusionOk="0" h="583" w="41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34" name="Google Shape;1134;p27"/>
            <p:cNvSpPr/>
            <p:nvPr/>
          </p:nvSpPr>
          <p:spPr>
            <a:xfrm>
              <a:off x="3101975" y="1341437"/>
              <a:ext cx="2481262" cy="1855787"/>
            </a:xfrm>
            <a:custGeom>
              <a:rect b="b" l="l" r="r" t="t"/>
              <a:pathLst>
                <a:path extrusionOk="0" h="422" w="565">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35" name="Google Shape;1135;p27"/>
            <p:cNvSpPr/>
            <p:nvPr/>
          </p:nvSpPr>
          <p:spPr>
            <a:xfrm>
              <a:off x="4019550" y="4094162"/>
              <a:ext cx="2493962" cy="1824037"/>
            </a:xfrm>
            <a:custGeom>
              <a:rect b="b" l="l" r="r" t="t"/>
              <a:pathLst>
                <a:path extrusionOk="0" h="415" w="568">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136" name="Google Shape;1136;p27"/>
          <p:cNvGrpSpPr/>
          <p:nvPr/>
        </p:nvGrpSpPr>
        <p:grpSpPr>
          <a:xfrm>
            <a:off x="4364629" y="3671511"/>
            <a:ext cx="441332" cy="445721"/>
            <a:chOff x="5770007" y="5489899"/>
            <a:chExt cx="712976" cy="720067"/>
          </a:xfrm>
        </p:grpSpPr>
        <p:sp>
          <p:nvSpPr>
            <p:cNvPr id="1137" name="Google Shape;1137;p27"/>
            <p:cNvSpPr/>
            <p:nvPr/>
          </p:nvSpPr>
          <p:spPr>
            <a:xfrm>
              <a:off x="6229483" y="5489899"/>
              <a:ext cx="253500" cy="255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38" name="Google Shape;1138;p27"/>
            <p:cNvSpPr/>
            <p:nvPr/>
          </p:nvSpPr>
          <p:spPr>
            <a:xfrm>
              <a:off x="5770007" y="5489899"/>
              <a:ext cx="252900" cy="255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39" name="Google Shape;1139;p27"/>
            <p:cNvSpPr/>
            <p:nvPr/>
          </p:nvSpPr>
          <p:spPr>
            <a:xfrm>
              <a:off x="6229483" y="5954666"/>
              <a:ext cx="253500" cy="255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40" name="Google Shape;1140;p27"/>
            <p:cNvSpPr/>
            <p:nvPr/>
          </p:nvSpPr>
          <p:spPr>
            <a:xfrm>
              <a:off x="5770007" y="5954666"/>
              <a:ext cx="252900" cy="255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41" name="Google Shape;1141;p27"/>
            <p:cNvSpPr/>
            <p:nvPr/>
          </p:nvSpPr>
          <p:spPr>
            <a:xfrm>
              <a:off x="6011100" y="5535496"/>
              <a:ext cx="228017" cy="163872"/>
            </a:xfrm>
            <a:custGeom>
              <a:rect b="b" l="l" r="r" t="t"/>
              <a:pathLst>
                <a:path extrusionOk="0" h="258" w="362">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42" name="Google Shape;1142;p27"/>
            <p:cNvSpPr/>
            <p:nvPr/>
          </p:nvSpPr>
          <p:spPr>
            <a:xfrm>
              <a:off x="6011100" y="6000263"/>
              <a:ext cx="228017" cy="164103"/>
            </a:xfrm>
            <a:custGeom>
              <a:rect b="b" l="l" r="r" t="t"/>
              <a:pathLst>
                <a:path extrusionOk="0" h="258" w="362">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43" name="Google Shape;1143;p27"/>
            <p:cNvSpPr/>
            <p:nvPr/>
          </p:nvSpPr>
          <p:spPr>
            <a:xfrm>
              <a:off x="5814051" y="5734318"/>
              <a:ext cx="162411" cy="230995"/>
            </a:xfrm>
            <a:custGeom>
              <a:rect b="b" l="l" r="r" t="t"/>
              <a:pathLst>
                <a:path extrusionOk="0" h="363" w="258">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44" name="Google Shape;1144;p27"/>
            <p:cNvSpPr/>
            <p:nvPr/>
          </p:nvSpPr>
          <p:spPr>
            <a:xfrm>
              <a:off x="6273756" y="5735013"/>
              <a:ext cx="162411" cy="230300"/>
            </a:xfrm>
            <a:custGeom>
              <a:rect b="b" l="l" r="r" t="t"/>
              <a:pathLst>
                <a:path extrusionOk="0" h="362" w="258">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45" name="Google Shape;1145;p27"/>
          <p:cNvGrpSpPr/>
          <p:nvPr/>
        </p:nvGrpSpPr>
        <p:grpSpPr>
          <a:xfrm>
            <a:off x="5157420" y="3693981"/>
            <a:ext cx="445651" cy="400824"/>
            <a:chOff x="7050768" y="5526199"/>
            <a:chExt cx="719953" cy="647534"/>
          </a:xfrm>
        </p:grpSpPr>
        <p:sp>
          <p:nvSpPr>
            <p:cNvPr id="1146" name="Google Shape;1146;p27"/>
            <p:cNvSpPr/>
            <p:nvPr/>
          </p:nvSpPr>
          <p:spPr>
            <a:xfrm>
              <a:off x="7465241" y="5526199"/>
              <a:ext cx="168000" cy="1689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47" name="Google Shape;1147;p27"/>
            <p:cNvSpPr/>
            <p:nvPr/>
          </p:nvSpPr>
          <p:spPr>
            <a:xfrm>
              <a:off x="7189726" y="5526199"/>
              <a:ext cx="168000" cy="1689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48" name="Google Shape;1148;p27"/>
            <p:cNvSpPr/>
            <p:nvPr/>
          </p:nvSpPr>
          <p:spPr>
            <a:xfrm>
              <a:off x="7465241" y="6004833"/>
              <a:ext cx="168000" cy="1689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49" name="Google Shape;1149;p27"/>
            <p:cNvSpPr/>
            <p:nvPr/>
          </p:nvSpPr>
          <p:spPr>
            <a:xfrm>
              <a:off x="7602721" y="5765701"/>
              <a:ext cx="168000" cy="168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50" name="Google Shape;1150;p27"/>
            <p:cNvSpPr/>
            <p:nvPr/>
          </p:nvSpPr>
          <p:spPr>
            <a:xfrm>
              <a:off x="7050768" y="5765701"/>
              <a:ext cx="168600" cy="1683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51" name="Google Shape;1151;p27"/>
            <p:cNvSpPr/>
            <p:nvPr/>
          </p:nvSpPr>
          <p:spPr>
            <a:xfrm>
              <a:off x="7189726" y="6004833"/>
              <a:ext cx="168000" cy="1689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52" name="Google Shape;1152;p27"/>
            <p:cNvSpPr/>
            <p:nvPr/>
          </p:nvSpPr>
          <p:spPr>
            <a:xfrm>
              <a:off x="7134476" y="5655289"/>
              <a:ext cx="139512" cy="149620"/>
            </a:xfrm>
            <a:custGeom>
              <a:rect b="b" l="l" r="r" t="t"/>
              <a:pathLst>
                <a:path extrusionOk="0" h="328" w="306">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53" name="Google Shape;1153;p27"/>
            <p:cNvSpPr/>
            <p:nvPr/>
          </p:nvSpPr>
          <p:spPr>
            <a:xfrm>
              <a:off x="7351783" y="5564482"/>
              <a:ext cx="119371" cy="92287"/>
            </a:xfrm>
            <a:custGeom>
              <a:rect b="b" l="l" r="r" t="t"/>
              <a:pathLst>
                <a:path extrusionOk="0" h="202" w="262">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54" name="Google Shape;1154;p27"/>
            <p:cNvSpPr/>
            <p:nvPr/>
          </p:nvSpPr>
          <p:spPr>
            <a:xfrm>
              <a:off x="7548579" y="5894792"/>
              <a:ext cx="138958" cy="149249"/>
            </a:xfrm>
            <a:custGeom>
              <a:rect b="b" l="l" r="r" t="t"/>
              <a:pathLst>
                <a:path extrusionOk="0" h="327" w="305">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55" name="Google Shape;1155;p27"/>
            <p:cNvSpPr/>
            <p:nvPr/>
          </p:nvSpPr>
          <p:spPr>
            <a:xfrm>
              <a:off x="7548579" y="5655844"/>
              <a:ext cx="138958" cy="149065"/>
            </a:xfrm>
            <a:custGeom>
              <a:rect b="b" l="l" r="r" t="t"/>
              <a:pathLst>
                <a:path extrusionOk="0" h="327" w="305">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56" name="Google Shape;1156;p27"/>
            <p:cNvSpPr/>
            <p:nvPr/>
          </p:nvSpPr>
          <p:spPr>
            <a:xfrm>
              <a:off x="7134476" y="5894792"/>
              <a:ext cx="139512" cy="149620"/>
            </a:xfrm>
            <a:custGeom>
              <a:rect b="b" l="l" r="r" t="t"/>
              <a:pathLst>
                <a:path extrusionOk="0" h="328" w="306">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57" name="Google Shape;1157;p27"/>
            <p:cNvSpPr/>
            <p:nvPr/>
          </p:nvSpPr>
          <p:spPr>
            <a:xfrm>
              <a:off x="7351783" y="6043117"/>
              <a:ext cx="119371" cy="92102"/>
            </a:xfrm>
            <a:custGeom>
              <a:rect b="b" l="l" r="r" t="t"/>
              <a:pathLst>
                <a:path extrusionOk="0" h="202" w="262">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58" name="Google Shape;1158;p27"/>
          <p:cNvGrpSpPr/>
          <p:nvPr/>
        </p:nvGrpSpPr>
        <p:grpSpPr>
          <a:xfrm>
            <a:off x="6751936" y="3694051"/>
            <a:ext cx="445681" cy="400651"/>
            <a:chOff x="9626723" y="5526313"/>
            <a:chExt cx="720002" cy="647256"/>
          </a:xfrm>
        </p:grpSpPr>
        <p:sp>
          <p:nvSpPr>
            <p:cNvPr id="1159" name="Google Shape;1159;p27"/>
            <p:cNvSpPr/>
            <p:nvPr/>
          </p:nvSpPr>
          <p:spPr>
            <a:xfrm>
              <a:off x="10040990" y="5526313"/>
              <a:ext cx="168000" cy="168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0" name="Google Shape;1160;p27"/>
            <p:cNvSpPr/>
            <p:nvPr/>
          </p:nvSpPr>
          <p:spPr>
            <a:xfrm>
              <a:off x="9765139" y="5526313"/>
              <a:ext cx="168300" cy="168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1" name="Google Shape;1161;p27"/>
            <p:cNvSpPr/>
            <p:nvPr/>
          </p:nvSpPr>
          <p:spPr>
            <a:xfrm>
              <a:off x="10040990" y="6005269"/>
              <a:ext cx="168000" cy="168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2" name="Google Shape;1162;p27"/>
            <p:cNvSpPr/>
            <p:nvPr/>
          </p:nvSpPr>
          <p:spPr>
            <a:xfrm>
              <a:off x="10178425" y="5765496"/>
              <a:ext cx="168300" cy="1689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3" name="Google Shape;1163;p27"/>
            <p:cNvSpPr/>
            <p:nvPr/>
          </p:nvSpPr>
          <p:spPr>
            <a:xfrm>
              <a:off x="9626723" y="5765496"/>
              <a:ext cx="168000" cy="1689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4" name="Google Shape;1164;p27"/>
            <p:cNvSpPr/>
            <p:nvPr/>
          </p:nvSpPr>
          <p:spPr>
            <a:xfrm>
              <a:off x="9765139" y="6005269"/>
              <a:ext cx="168300" cy="1683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5" name="Google Shape;1165;p27"/>
            <p:cNvSpPr/>
            <p:nvPr/>
          </p:nvSpPr>
          <p:spPr>
            <a:xfrm>
              <a:off x="10198227" y="5672808"/>
              <a:ext cx="47838" cy="83066"/>
            </a:xfrm>
            <a:custGeom>
              <a:rect b="b" l="l" r="r" t="t"/>
              <a:pathLst>
                <a:path extrusionOk="0" h="163" w="94">
                  <a:moveTo>
                    <a:pt x="0" y="0"/>
                  </a:moveTo>
                  <a:cubicBezTo>
                    <a:pt x="20" y="23"/>
                    <a:pt x="38" y="49"/>
                    <a:pt x="54" y="77"/>
                  </a:cubicBezTo>
                  <a:cubicBezTo>
                    <a:pt x="70" y="105"/>
                    <a:pt x="83" y="134"/>
                    <a:pt x="94"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6" name="Google Shape;1166;p27"/>
            <p:cNvSpPr/>
            <p:nvPr/>
          </p:nvSpPr>
          <p:spPr>
            <a:xfrm>
              <a:off x="10197835" y="5944589"/>
              <a:ext cx="48230" cy="83066"/>
            </a:xfrm>
            <a:custGeom>
              <a:rect b="b" l="l" r="r" t="t"/>
              <a:pathLst>
                <a:path extrusionOk="0" h="163" w="95">
                  <a:moveTo>
                    <a:pt x="95" y="0"/>
                  </a:moveTo>
                  <a:cubicBezTo>
                    <a:pt x="84" y="29"/>
                    <a:pt x="71" y="58"/>
                    <a:pt x="55" y="85"/>
                  </a:cubicBezTo>
                  <a:cubicBezTo>
                    <a:pt x="39" y="113"/>
                    <a:pt x="20" y="139"/>
                    <a:pt x="0"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7" name="Google Shape;1167;p27"/>
            <p:cNvSpPr/>
            <p:nvPr/>
          </p:nvSpPr>
          <p:spPr>
            <a:xfrm>
              <a:off x="9938649" y="6122111"/>
              <a:ext cx="96263" cy="4124"/>
            </a:xfrm>
            <a:custGeom>
              <a:rect b="b" l="l" r="r" t="t"/>
              <a:pathLst>
                <a:path extrusionOk="0" h="8" w="189">
                  <a:moveTo>
                    <a:pt x="189" y="0"/>
                  </a:moveTo>
                  <a:cubicBezTo>
                    <a:pt x="158" y="5"/>
                    <a:pt x="127" y="8"/>
                    <a:pt x="95" y="8"/>
                  </a:cubicBezTo>
                  <a:cubicBezTo>
                    <a:pt x="63" y="8"/>
                    <a:pt x="31" y="5"/>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8" name="Google Shape;1168;p27"/>
            <p:cNvSpPr/>
            <p:nvPr/>
          </p:nvSpPr>
          <p:spPr>
            <a:xfrm>
              <a:off x="9728084" y="5944196"/>
              <a:ext cx="47838" cy="83066"/>
            </a:xfrm>
            <a:custGeom>
              <a:rect b="b" l="l" r="r" t="t"/>
              <a:pathLst>
                <a:path extrusionOk="0" h="163" w="94">
                  <a:moveTo>
                    <a:pt x="94" y="163"/>
                  </a:moveTo>
                  <a:cubicBezTo>
                    <a:pt x="74" y="140"/>
                    <a:pt x="56" y="114"/>
                    <a:pt x="40" y="86"/>
                  </a:cubicBezTo>
                  <a:cubicBezTo>
                    <a:pt x="24" y="58"/>
                    <a:pt x="11" y="30"/>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9" name="Google Shape;1169;p27"/>
            <p:cNvSpPr/>
            <p:nvPr/>
          </p:nvSpPr>
          <p:spPr>
            <a:xfrm>
              <a:off x="9728084" y="5672219"/>
              <a:ext cx="48230" cy="83066"/>
            </a:xfrm>
            <a:custGeom>
              <a:rect b="b" l="l" r="r" t="t"/>
              <a:pathLst>
                <a:path extrusionOk="0" h="163" w="95">
                  <a:moveTo>
                    <a:pt x="0" y="163"/>
                  </a:moveTo>
                  <a:cubicBezTo>
                    <a:pt x="11" y="134"/>
                    <a:pt x="24" y="106"/>
                    <a:pt x="40" y="78"/>
                  </a:cubicBezTo>
                  <a:cubicBezTo>
                    <a:pt x="56" y="50"/>
                    <a:pt x="75" y="24"/>
                    <a:pt x="95"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0" name="Google Shape;1170;p27"/>
            <p:cNvSpPr/>
            <p:nvPr/>
          </p:nvSpPr>
          <p:spPr>
            <a:xfrm>
              <a:off x="9939237" y="5573835"/>
              <a:ext cx="96263" cy="4124"/>
            </a:xfrm>
            <a:custGeom>
              <a:rect b="b" l="l" r="r" t="t"/>
              <a:pathLst>
                <a:path extrusionOk="0" h="8" w="189">
                  <a:moveTo>
                    <a:pt x="0" y="8"/>
                  </a:moveTo>
                  <a:cubicBezTo>
                    <a:pt x="31" y="3"/>
                    <a:pt x="62" y="0"/>
                    <a:pt x="94" y="0"/>
                  </a:cubicBezTo>
                  <a:cubicBezTo>
                    <a:pt x="126" y="0"/>
                    <a:pt x="158" y="3"/>
                    <a:pt x="189" y="8"/>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71" name="Google Shape;1171;p27"/>
          <p:cNvGrpSpPr/>
          <p:nvPr/>
        </p:nvGrpSpPr>
        <p:grpSpPr>
          <a:xfrm>
            <a:off x="7549176" y="3671488"/>
            <a:ext cx="445582" cy="445743"/>
            <a:chOff x="10914672" y="5489861"/>
            <a:chExt cx="719842" cy="720102"/>
          </a:xfrm>
        </p:grpSpPr>
        <p:sp>
          <p:nvSpPr>
            <p:cNvPr id="1172" name="Google Shape;1172;p27"/>
            <p:cNvSpPr/>
            <p:nvPr/>
          </p:nvSpPr>
          <p:spPr>
            <a:xfrm>
              <a:off x="11420014" y="5489861"/>
              <a:ext cx="214500" cy="2151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3" name="Google Shape;1173;p27"/>
            <p:cNvSpPr/>
            <p:nvPr/>
          </p:nvSpPr>
          <p:spPr>
            <a:xfrm>
              <a:off x="11420014" y="5994863"/>
              <a:ext cx="214500" cy="2151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4" name="Google Shape;1174;p27"/>
            <p:cNvSpPr/>
            <p:nvPr/>
          </p:nvSpPr>
          <p:spPr>
            <a:xfrm>
              <a:off x="10914672" y="5489861"/>
              <a:ext cx="214500" cy="2151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5" name="Google Shape;1175;p27"/>
            <p:cNvSpPr/>
            <p:nvPr/>
          </p:nvSpPr>
          <p:spPr>
            <a:xfrm>
              <a:off x="10914672" y="5994863"/>
              <a:ext cx="214500" cy="2151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6" name="Google Shape;1176;p27"/>
            <p:cNvSpPr/>
            <p:nvPr/>
          </p:nvSpPr>
          <p:spPr>
            <a:xfrm>
              <a:off x="11595623" y="5710038"/>
              <a:ext cx="28649" cy="276082"/>
            </a:xfrm>
            <a:custGeom>
              <a:rect b="b" l="l" r="r" t="t"/>
              <a:pathLst>
                <a:path extrusionOk="0" h="376" w="39">
                  <a:moveTo>
                    <a:pt x="0" y="0"/>
                  </a:moveTo>
                  <a:cubicBezTo>
                    <a:pt x="25" y="59"/>
                    <a:pt x="39" y="123"/>
                    <a:pt x="39" y="190"/>
                  </a:cubicBezTo>
                  <a:cubicBezTo>
                    <a:pt x="39" y="256"/>
                    <a:pt x="26" y="319"/>
                    <a:pt x="2" y="376"/>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7" name="Google Shape;1177;p27"/>
            <p:cNvSpPr/>
            <p:nvPr/>
          </p:nvSpPr>
          <p:spPr>
            <a:xfrm>
              <a:off x="11138826" y="6170527"/>
              <a:ext cx="275351" cy="29145"/>
            </a:xfrm>
            <a:custGeom>
              <a:rect b="b" l="l" r="r" t="t"/>
              <a:pathLst>
                <a:path extrusionOk="0" h="40" w="375">
                  <a:moveTo>
                    <a:pt x="375" y="0"/>
                  </a:moveTo>
                  <a:cubicBezTo>
                    <a:pt x="317" y="26"/>
                    <a:pt x="253" y="40"/>
                    <a:pt x="185" y="40"/>
                  </a:cubicBezTo>
                  <a:cubicBezTo>
                    <a:pt x="119" y="40"/>
                    <a:pt x="57" y="26"/>
                    <a:pt x="0" y="2"/>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8" name="Google Shape;1178;p27"/>
            <p:cNvSpPr/>
            <p:nvPr/>
          </p:nvSpPr>
          <p:spPr>
            <a:xfrm>
              <a:off x="10925018" y="5713747"/>
              <a:ext cx="28649" cy="275287"/>
            </a:xfrm>
            <a:custGeom>
              <a:rect b="b" l="l" r="r" t="t"/>
              <a:pathLst>
                <a:path extrusionOk="0" h="375" w="39">
                  <a:moveTo>
                    <a:pt x="39" y="375"/>
                  </a:moveTo>
                  <a:cubicBezTo>
                    <a:pt x="14" y="317"/>
                    <a:pt x="0" y="253"/>
                    <a:pt x="0" y="185"/>
                  </a:cubicBezTo>
                  <a:cubicBezTo>
                    <a:pt x="0" y="120"/>
                    <a:pt x="13" y="57"/>
                    <a:pt x="37"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9" name="Google Shape;1179;p27"/>
            <p:cNvSpPr/>
            <p:nvPr/>
          </p:nvSpPr>
          <p:spPr>
            <a:xfrm>
              <a:off x="11135112" y="5499930"/>
              <a:ext cx="275351" cy="28880"/>
            </a:xfrm>
            <a:custGeom>
              <a:rect b="b" l="l" r="r" t="t"/>
              <a:pathLst>
                <a:path extrusionOk="0" h="39" w="375">
                  <a:moveTo>
                    <a:pt x="375" y="37"/>
                  </a:moveTo>
                  <a:cubicBezTo>
                    <a:pt x="318" y="13"/>
                    <a:pt x="256" y="0"/>
                    <a:pt x="190" y="0"/>
                  </a:cubicBezTo>
                  <a:cubicBezTo>
                    <a:pt x="122" y="0"/>
                    <a:pt x="58" y="14"/>
                    <a:pt x="0" y="39"/>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0" name="Google Shape;1180;p27"/>
            <p:cNvSpPr/>
            <p:nvPr/>
          </p:nvSpPr>
          <p:spPr>
            <a:xfrm>
              <a:off x="11578115" y="5950881"/>
              <a:ext cx="52789" cy="38948"/>
            </a:xfrm>
            <a:custGeom>
              <a:rect b="b" l="l" r="r" t="t"/>
              <a:pathLst>
                <a:path extrusionOk="0" h="147" w="199">
                  <a:moveTo>
                    <a:pt x="0" y="0"/>
                  </a:moveTo>
                  <a:lnTo>
                    <a:pt x="64" y="147"/>
                  </a:lnTo>
                  <a:lnTo>
                    <a:pt x="199" y="83"/>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1" name="Google Shape;1181;p27"/>
            <p:cNvSpPr/>
            <p:nvPr/>
          </p:nvSpPr>
          <p:spPr>
            <a:xfrm>
              <a:off x="11135112" y="6152776"/>
              <a:ext cx="38199" cy="52991"/>
            </a:xfrm>
            <a:custGeom>
              <a:rect b="b" l="l" r="r" t="t"/>
              <a:pathLst>
                <a:path extrusionOk="0" h="200" w="144">
                  <a:moveTo>
                    <a:pt x="144" y="0"/>
                  </a:moveTo>
                  <a:lnTo>
                    <a:pt x="0" y="67"/>
                  </a:lnTo>
                  <a:lnTo>
                    <a:pt x="64" y="20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2" name="Google Shape;1182;p27"/>
            <p:cNvSpPr/>
            <p:nvPr/>
          </p:nvSpPr>
          <p:spPr>
            <a:xfrm>
              <a:off x="10918386" y="5710038"/>
              <a:ext cx="53054" cy="38154"/>
            </a:xfrm>
            <a:custGeom>
              <a:rect b="b" l="l" r="r" t="t"/>
              <a:pathLst>
                <a:path extrusionOk="0" h="144" w="200">
                  <a:moveTo>
                    <a:pt x="200" y="144"/>
                  </a:moveTo>
                  <a:lnTo>
                    <a:pt x="136" y="0"/>
                  </a:lnTo>
                  <a:lnTo>
                    <a:pt x="0" y="64"/>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3" name="Google Shape;1183;p27"/>
            <p:cNvSpPr/>
            <p:nvPr/>
          </p:nvSpPr>
          <p:spPr>
            <a:xfrm>
              <a:off x="11375979" y="5493571"/>
              <a:ext cx="38199" cy="52726"/>
            </a:xfrm>
            <a:custGeom>
              <a:rect b="b" l="l" r="r" t="t"/>
              <a:pathLst>
                <a:path extrusionOk="0" h="199" w="144">
                  <a:moveTo>
                    <a:pt x="0" y="199"/>
                  </a:moveTo>
                  <a:lnTo>
                    <a:pt x="144" y="135"/>
                  </a:lnTo>
                  <a:lnTo>
                    <a:pt x="81" y="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84" name="Google Shape;1184;p27"/>
          <p:cNvGrpSpPr/>
          <p:nvPr/>
        </p:nvGrpSpPr>
        <p:grpSpPr>
          <a:xfrm>
            <a:off x="5954636" y="3681752"/>
            <a:ext cx="445821" cy="425246"/>
            <a:chOff x="8338678" y="5506443"/>
            <a:chExt cx="720227" cy="686988"/>
          </a:xfrm>
        </p:grpSpPr>
        <p:sp>
          <p:nvSpPr>
            <p:cNvPr id="1185" name="Google Shape;1185;p27"/>
            <p:cNvSpPr/>
            <p:nvPr/>
          </p:nvSpPr>
          <p:spPr>
            <a:xfrm>
              <a:off x="8706181" y="5506443"/>
              <a:ext cx="230803" cy="263259"/>
            </a:xfrm>
            <a:custGeom>
              <a:rect b="b" l="l" r="r" t="t"/>
              <a:pathLst>
                <a:path extrusionOk="0" h="432" w="378">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6" name="Google Shape;1186;p27"/>
            <p:cNvSpPr/>
            <p:nvPr/>
          </p:nvSpPr>
          <p:spPr>
            <a:xfrm>
              <a:off x="8460817" y="5506443"/>
              <a:ext cx="230586" cy="263259"/>
            </a:xfrm>
            <a:custGeom>
              <a:rect b="b" l="l" r="r" t="t"/>
              <a:pathLst>
                <a:path extrusionOk="0" h="432" w="378">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7" name="Google Shape;1187;p27"/>
            <p:cNvSpPr/>
            <p:nvPr/>
          </p:nvSpPr>
          <p:spPr>
            <a:xfrm>
              <a:off x="8338678"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8" name="Google Shape;1188;p27"/>
            <p:cNvSpPr/>
            <p:nvPr/>
          </p:nvSpPr>
          <p:spPr>
            <a:xfrm>
              <a:off x="8828754"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9" name="Google Shape;1189;p27"/>
            <p:cNvSpPr/>
            <p:nvPr/>
          </p:nvSpPr>
          <p:spPr>
            <a:xfrm>
              <a:off x="8706181" y="5930607"/>
              <a:ext cx="230803" cy="262825"/>
            </a:xfrm>
            <a:custGeom>
              <a:rect b="b" l="l" r="r" t="t"/>
              <a:pathLst>
                <a:path extrusionOk="0" h="431" w="378">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0" name="Google Shape;1190;p27"/>
            <p:cNvSpPr/>
            <p:nvPr/>
          </p:nvSpPr>
          <p:spPr>
            <a:xfrm>
              <a:off x="8460817" y="5930607"/>
              <a:ext cx="230586" cy="262825"/>
            </a:xfrm>
            <a:custGeom>
              <a:rect b="b" l="l" r="r" t="t"/>
              <a:pathLst>
                <a:path extrusionOk="0" h="431" w="378">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91" name="Google Shape;1191;p27"/>
          <p:cNvGrpSpPr/>
          <p:nvPr/>
        </p:nvGrpSpPr>
        <p:grpSpPr>
          <a:xfrm>
            <a:off x="2676293" y="3736342"/>
            <a:ext cx="1336824" cy="316035"/>
            <a:chOff x="3042485" y="5594633"/>
            <a:chExt cx="2159652" cy="510557"/>
          </a:xfrm>
        </p:grpSpPr>
        <p:sp>
          <p:nvSpPr>
            <p:cNvPr id="1192" name="Google Shape;1192;p27"/>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3" name="Google Shape;1193;p27"/>
            <p:cNvSpPr/>
            <p:nvPr/>
          </p:nvSpPr>
          <p:spPr>
            <a:xfrm>
              <a:off x="3317231" y="5594633"/>
              <a:ext cx="235200" cy="235500"/>
            </a:xfrm>
            <a:prstGeom prst="ellipse">
              <a:avLst/>
            </a:pr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4" name="Google Shape;1194;p27"/>
            <p:cNvSpPr/>
            <p:nvPr/>
          </p:nvSpPr>
          <p:spPr>
            <a:xfrm>
              <a:off x="3591976" y="5869690"/>
              <a:ext cx="236100" cy="235500"/>
            </a:xfrm>
            <a:prstGeom prst="ellipse">
              <a:avLst/>
            </a:pr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5" name="Google Shape;1195;p27"/>
            <p:cNvSpPr/>
            <p:nvPr/>
          </p:nvSpPr>
          <p:spPr>
            <a:xfrm>
              <a:off x="3866722" y="5594633"/>
              <a:ext cx="236100" cy="235500"/>
            </a:xfrm>
            <a:prstGeom prst="ellipse">
              <a:avLst/>
            </a:pr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6" name="Google Shape;1196;p27"/>
            <p:cNvSpPr/>
            <p:nvPr/>
          </p:nvSpPr>
          <p:spPr>
            <a:xfrm>
              <a:off x="4141467" y="5869690"/>
              <a:ext cx="236100" cy="235500"/>
            </a:xfrm>
            <a:prstGeom prst="ellipse">
              <a:avLst/>
            </a:pr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7" name="Google Shape;1197;p27"/>
            <p:cNvSpPr/>
            <p:nvPr/>
          </p:nvSpPr>
          <p:spPr>
            <a:xfrm>
              <a:off x="4417146" y="5594633"/>
              <a:ext cx="235200" cy="235500"/>
            </a:xfrm>
            <a:prstGeom prst="ellipse">
              <a:avLst/>
            </a:pr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8" name="Google Shape;1198;p27"/>
            <p:cNvSpPr/>
            <p:nvPr/>
          </p:nvSpPr>
          <p:spPr>
            <a:xfrm>
              <a:off x="4691892" y="5869690"/>
              <a:ext cx="235500" cy="235500"/>
            </a:xfrm>
            <a:prstGeom prst="ellipse">
              <a:avLst/>
            </a:pr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9" name="Google Shape;1199;p27"/>
            <p:cNvSpPr/>
            <p:nvPr/>
          </p:nvSpPr>
          <p:spPr>
            <a:xfrm>
              <a:off x="4966637" y="5594633"/>
              <a:ext cx="235500" cy="235500"/>
            </a:xfrm>
            <a:prstGeom prst="ellipse">
              <a:avLst/>
            </a:pr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0" name="Google Shape;1200;p27"/>
            <p:cNvSpPr/>
            <p:nvPr/>
          </p:nvSpPr>
          <p:spPr>
            <a:xfrm>
              <a:off x="3210195" y="5762654"/>
              <a:ext cx="174555" cy="174555"/>
            </a:xfrm>
            <a:custGeom>
              <a:rect b="b" l="l" r="r" t="t"/>
              <a:pathLst>
                <a:path extrusionOk="0" h="217" w="217">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1" name="Google Shape;1201;p27"/>
            <p:cNvSpPr/>
            <p:nvPr/>
          </p:nvSpPr>
          <p:spPr>
            <a:xfrm>
              <a:off x="3485252" y="5762654"/>
              <a:ext cx="174244" cy="174555"/>
            </a:xfrm>
            <a:custGeom>
              <a:rect b="b" l="l" r="r" t="t"/>
              <a:pathLst>
                <a:path extrusionOk="0" h="217" w="217">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2" name="Google Shape;1202;p27"/>
            <p:cNvSpPr/>
            <p:nvPr/>
          </p:nvSpPr>
          <p:spPr>
            <a:xfrm>
              <a:off x="3760620"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3" name="Google Shape;1203;p27"/>
            <p:cNvSpPr/>
            <p:nvPr/>
          </p:nvSpPr>
          <p:spPr>
            <a:xfrm>
              <a:off x="4035365" y="5762654"/>
              <a:ext cx="173622" cy="174555"/>
            </a:xfrm>
            <a:custGeom>
              <a:rect b="b" l="l" r="r" t="t"/>
              <a:pathLst>
                <a:path extrusionOk="0" h="217" w="216">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4" name="Google Shape;1204;p27"/>
            <p:cNvSpPr/>
            <p:nvPr/>
          </p:nvSpPr>
          <p:spPr>
            <a:xfrm>
              <a:off x="4310111"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5" name="Google Shape;1205;p27"/>
            <p:cNvSpPr/>
            <p:nvPr/>
          </p:nvSpPr>
          <p:spPr>
            <a:xfrm>
              <a:off x="4585167" y="5762654"/>
              <a:ext cx="174244" cy="174555"/>
            </a:xfrm>
            <a:custGeom>
              <a:rect b="b" l="l" r="r" t="t"/>
              <a:pathLst>
                <a:path extrusionOk="0" h="217" w="217">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6" name="Google Shape;1206;p27"/>
            <p:cNvSpPr/>
            <p:nvPr/>
          </p:nvSpPr>
          <p:spPr>
            <a:xfrm>
              <a:off x="4859913" y="5762654"/>
              <a:ext cx="174244" cy="174555"/>
            </a:xfrm>
            <a:custGeom>
              <a:rect b="b" l="l" r="r" t="t"/>
              <a:pathLst>
                <a:path extrusionOk="0" h="217" w="217">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07" name="Google Shape;1207;p27"/>
          <p:cNvGrpSpPr/>
          <p:nvPr/>
        </p:nvGrpSpPr>
        <p:grpSpPr>
          <a:xfrm>
            <a:off x="1879183" y="4379878"/>
            <a:ext cx="445738" cy="442950"/>
            <a:chOff x="1442627" y="5710929"/>
            <a:chExt cx="594318" cy="590600"/>
          </a:xfrm>
        </p:grpSpPr>
        <p:sp>
          <p:nvSpPr>
            <p:cNvPr id="1208" name="Google Shape;1208;p27"/>
            <p:cNvSpPr/>
            <p:nvPr/>
          </p:nvSpPr>
          <p:spPr>
            <a:xfrm>
              <a:off x="1442627" y="5710929"/>
              <a:ext cx="594318" cy="405222"/>
            </a:xfrm>
            <a:custGeom>
              <a:rect b="b" l="l" r="r" t="t"/>
              <a:pathLst>
                <a:path extrusionOk="0" h="500" w="734">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9" name="Google Shape;1209;p27"/>
            <p:cNvSpPr/>
            <p:nvPr/>
          </p:nvSpPr>
          <p:spPr>
            <a:xfrm>
              <a:off x="1442627" y="6116151"/>
              <a:ext cx="349820" cy="97191"/>
            </a:xfrm>
            <a:custGeom>
              <a:rect b="b" l="l" r="r" t="t"/>
              <a:pathLst>
                <a:path extrusionOk="0" h="313" w="1126">
                  <a:moveTo>
                    <a:pt x="1126" y="313"/>
                  </a:moveTo>
                  <a:lnTo>
                    <a:pt x="0" y="0"/>
                  </a:lnTo>
                  <a:lnTo>
                    <a:pt x="1126" y="0"/>
                  </a:lnTo>
                  <a:lnTo>
                    <a:pt x="1126" y="313"/>
                  </a:lnTo>
                  <a:close/>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0" name="Google Shape;1210;p27"/>
            <p:cNvSpPr/>
            <p:nvPr/>
          </p:nvSpPr>
          <p:spPr>
            <a:xfrm>
              <a:off x="1573731" y="6152482"/>
              <a:ext cx="218715" cy="60861"/>
            </a:xfrm>
            <a:custGeom>
              <a:rect b="b" l="l" r="r" t="t"/>
              <a:pathLst>
                <a:path extrusionOk="0" h="196" w="704">
                  <a:moveTo>
                    <a:pt x="0" y="196"/>
                  </a:moveTo>
                  <a:lnTo>
                    <a:pt x="704" y="196"/>
                  </a:lnTo>
                  <a:lnTo>
                    <a:pt x="0" y="0"/>
                  </a:lnTo>
                  <a:lnTo>
                    <a:pt x="0" y="196"/>
                  </a:ln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1" name="Google Shape;1211;p27"/>
            <p:cNvSpPr/>
            <p:nvPr/>
          </p:nvSpPr>
          <p:spPr>
            <a:xfrm>
              <a:off x="1573731" y="6213343"/>
              <a:ext cx="109358" cy="88186"/>
            </a:xfrm>
            <a:custGeom>
              <a:rect b="b" l="l" r="r" t="t"/>
              <a:pathLst>
                <a:path extrusionOk="0" h="284" w="352">
                  <a:moveTo>
                    <a:pt x="352" y="284"/>
                  </a:moveTo>
                  <a:lnTo>
                    <a:pt x="0" y="0"/>
                  </a:lnTo>
                  <a:lnTo>
                    <a:pt x="352" y="0"/>
                  </a:lnTo>
                  <a:lnTo>
                    <a:pt x="352" y="284"/>
                  </a:lnTo>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12" name="Google Shape;1212;p27"/>
          <p:cNvGrpSpPr/>
          <p:nvPr/>
        </p:nvGrpSpPr>
        <p:grpSpPr>
          <a:xfrm>
            <a:off x="6788033" y="4378458"/>
            <a:ext cx="373053" cy="445791"/>
            <a:chOff x="8095060" y="5664590"/>
            <a:chExt cx="497404" cy="594389"/>
          </a:xfrm>
        </p:grpSpPr>
        <p:grpSp>
          <p:nvGrpSpPr>
            <p:cNvPr id="1213" name="Google Shape;1213;p27"/>
            <p:cNvGrpSpPr/>
            <p:nvPr/>
          </p:nvGrpSpPr>
          <p:grpSpPr>
            <a:xfrm>
              <a:off x="8095060" y="5969027"/>
              <a:ext cx="497404" cy="289951"/>
              <a:chOff x="8095060" y="5969027"/>
              <a:chExt cx="497404" cy="289951"/>
            </a:xfrm>
          </p:grpSpPr>
          <p:sp>
            <p:nvSpPr>
              <p:cNvPr id="1214" name="Google Shape;1214;p27"/>
              <p:cNvSpPr/>
              <p:nvPr/>
            </p:nvSpPr>
            <p:spPr>
              <a:xfrm>
                <a:off x="8095060" y="5969027"/>
                <a:ext cx="497402" cy="248408"/>
              </a:xfrm>
              <a:custGeom>
                <a:rect b="b" l="l" r="r" t="t"/>
                <a:pathLst>
                  <a:path extrusionOk="0" h="1166" w="234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5" name="Google Shape;1215;p27"/>
              <p:cNvSpPr/>
              <p:nvPr/>
            </p:nvSpPr>
            <p:spPr>
              <a:xfrm>
                <a:off x="8095060" y="6092592"/>
                <a:ext cx="248701" cy="166386"/>
              </a:xfrm>
              <a:custGeom>
                <a:rect b="b" l="l" r="r" t="t"/>
                <a:pathLst>
                  <a:path extrusionOk="0" h="781" w="1170">
                    <a:moveTo>
                      <a:pt x="0" y="0"/>
                    </a:moveTo>
                    <a:lnTo>
                      <a:pt x="0" y="197"/>
                    </a:lnTo>
                    <a:lnTo>
                      <a:pt x="1170" y="781"/>
                    </a:lnTo>
                    <a:lnTo>
                      <a:pt x="1170" y="582"/>
                    </a:lnTo>
                    <a:lnTo>
                      <a:pt x="0" y="0"/>
                    </a:lnTo>
                    <a:close/>
                  </a:path>
                </a:pathLst>
              </a:custGeom>
              <a:solidFill>
                <a:srgbClr val="8E7CC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6" name="Google Shape;1216;p27"/>
              <p:cNvSpPr/>
              <p:nvPr/>
            </p:nvSpPr>
            <p:spPr>
              <a:xfrm>
                <a:off x="8343763" y="6092592"/>
                <a:ext cx="248701" cy="166386"/>
              </a:xfrm>
              <a:custGeom>
                <a:rect b="b" l="l" r="r" t="t"/>
                <a:pathLst>
                  <a:path extrusionOk="0" h="781" w="1170">
                    <a:moveTo>
                      <a:pt x="1170" y="0"/>
                    </a:moveTo>
                    <a:lnTo>
                      <a:pt x="0" y="582"/>
                    </a:lnTo>
                    <a:lnTo>
                      <a:pt x="0" y="781"/>
                    </a:lnTo>
                    <a:lnTo>
                      <a:pt x="1170" y="197"/>
                    </a:lnTo>
                    <a:lnTo>
                      <a:pt x="1170" y="0"/>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17" name="Google Shape;1217;p27"/>
            <p:cNvGrpSpPr/>
            <p:nvPr/>
          </p:nvGrpSpPr>
          <p:grpSpPr>
            <a:xfrm>
              <a:off x="8095060" y="5867832"/>
              <a:ext cx="497404" cy="289312"/>
              <a:chOff x="8095060" y="5867832"/>
              <a:chExt cx="497404" cy="289312"/>
            </a:xfrm>
          </p:grpSpPr>
          <p:sp>
            <p:nvSpPr>
              <p:cNvPr id="1218" name="Google Shape;1218;p27"/>
              <p:cNvSpPr/>
              <p:nvPr/>
            </p:nvSpPr>
            <p:spPr>
              <a:xfrm>
                <a:off x="8095060" y="5867832"/>
                <a:ext cx="497402" cy="248195"/>
              </a:xfrm>
              <a:custGeom>
                <a:rect b="b" l="l" r="r" t="t"/>
                <a:pathLst>
                  <a:path extrusionOk="0" h="1165" w="234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9" name="Google Shape;1219;p27"/>
              <p:cNvSpPr/>
              <p:nvPr/>
            </p:nvSpPr>
            <p:spPr>
              <a:xfrm>
                <a:off x="8095060" y="5990758"/>
                <a:ext cx="248701" cy="166386"/>
              </a:xfrm>
              <a:custGeom>
                <a:rect b="b" l="l" r="r" t="t"/>
                <a:pathLst>
                  <a:path extrusionOk="0" h="781" w="1170">
                    <a:moveTo>
                      <a:pt x="0" y="0"/>
                    </a:moveTo>
                    <a:lnTo>
                      <a:pt x="0" y="199"/>
                    </a:lnTo>
                    <a:lnTo>
                      <a:pt x="1170" y="781"/>
                    </a:lnTo>
                    <a:lnTo>
                      <a:pt x="1170" y="584"/>
                    </a:lnTo>
                    <a:lnTo>
                      <a:pt x="0" y="0"/>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0" name="Google Shape;1220;p27"/>
              <p:cNvSpPr/>
              <p:nvPr/>
            </p:nvSpPr>
            <p:spPr>
              <a:xfrm>
                <a:off x="8343763" y="5990758"/>
                <a:ext cx="248701" cy="166386"/>
              </a:xfrm>
              <a:custGeom>
                <a:rect b="b" l="l" r="r" t="t"/>
                <a:pathLst>
                  <a:path extrusionOk="0" h="781" w="1170">
                    <a:moveTo>
                      <a:pt x="1170" y="0"/>
                    </a:moveTo>
                    <a:lnTo>
                      <a:pt x="0" y="584"/>
                    </a:lnTo>
                    <a:lnTo>
                      <a:pt x="0" y="781"/>
                    </a:lnTo>
                    <a:lnTo>
                      <a:pt x="1170" y="199"/>
                    </a:lnTo>
                    <a:lnTo>
                      <a:pt x="1170"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21" name="Google Shape;1221;p27"/>
            <p:cNvGrpSpPr/>
            <p:nvPr/>
          </p:nvGrpSpPr>
          <p:grpSpPr>
            <a:xfrm>
              <a:off x="8095060" y="5765998"/>
              <a:ext cx="497404" cy="289312"/>
              <a:chOff x="8095060" y="5765998"/>
              <a:chExt cx="497404" cy="289312"/>
            </a:xfrm>
          </p:grpSpPr>
          <p:sp>
            <p:nvSpPr>
              <p:cNvPr id="1222" name="Google Shape;1222;p27"/>
              <p:cNvSpPr/>
              <p:nvPr/>
            </p:nvSpPr>
            <p:spPr>
              <a:xfrm>
                <a:off x="8095060" y="5765998"/>
                <a:ext cx="497402" cy="248195"/>
              </a:xfrm>
              <a:custGeom>
                <a:rect b="b" l="l" r="r" t="t"/>
                <a:pathLst>
                  <a:path extrusionOk="0" h="1165" w="234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3" name="Google Shape;1223;p27"/>
              <p:cNvSpPr/>
              <p:nvPr/>
            </p:nvSpPr>
            <p:spPr>
              <a:xfrm>
                <a:off x="8095060" y="5889563"/>
                <a:ext cx="248701" cy="165747"/>
              </a:xfrm>
              <a:custGeom>
                <a:rect b="b" l="l" r="r" t="t"/>
                <a:pathLst>
                  <a:path extrusionOk="0" h="778" w="1170">
                    <a:moveTo>
                      <a:pt x="0" y="0"/>
                    </a:moveTo>
                    <a:lnTo>
                      <a:pt x="0" y="196"/>
                    </a:lnTo>
                    <a:lnTo>
                      <a:pt x="1170" y="778"/>
                    </a:lnTo>
                    <a:lnTo>
                      <a:pt x="1170" y="581"/>
                    </a:lnTo>
                    <a:lnTo>
                      <a:pt x="0" y="0"/>
                    </a:ln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4" name="Google Shape;1224;p27"/>
              <p:cNvSpPr/>
              <p:nvPr/>
            </p:nvSpPr>
            <p:spPr>
              <a:xfrm>
                <a:off x="8343763" y="5889563"/>
                <a:ext cx="248701" cy="165747"/>
              </a:xfrm>
              <a:custGeom>
                <a:rect b="b" l="l" r="r" t="t"/>
                <a:pathLst>
                  <a:path extrusionOk="0" h="778" w="1170">
                    <a:moveTo>
                      <a:pt x="1170" y="0"/>
                    </a:moveTo>
                    <a:lnTo>
                      <a:pt x="0" y="581"/>
                    </a:lnTo>
                    <a:lnTo>
                      <a:pt x="0" y="778"/>
                    </a:lnTo>
                    <a:lnTo>
                      <a:pt x="1170" y="196"/>
                    </a:lnTo>
                    <a:lnTo>
                      <a:pt x="1170"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25" name="Google Shape;1225;p27"/>
            <p:cNvGrpSpPr/>
            <p:nvPr/>
          </p:nvGrpSpPr>
          <p:grpSpPr>
            <a:xfrm>
              <a:off x="8095060" y="5664590"/>
              <a:ext cx="497404" cy="290164"/>
              <a:chOff x="8095060" y="5664590"/>
              <a:chExt cx="497404" cy="290164"/>
            </a:xfrm>
          </p:grpSpPr>
          <p:sp>
            <p:nvSpPr>
              <p:cNvPr id="1226" name="Google Shape;1226;p27"/>
              <p:cNvSpPr/>
              <p:nvPr/>
            </p:nvSpPr>
            <p:spPr>
              <a:xfrm>
                <a:off x="8095060" y="5664590"/>
                <a:ext cx="497402" cy="248408"/>
              </a:xfrm>
              <a:custGeom>
                <a:rect b="b" l="l" r="r" t="t"/>
                <a:pathLst>
                  <a:path extrusionOk="0" h="1166" w="234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7" name="Google Shape;1227;p27"/>
              <p:cNvSpPr/>
              <p:nvPr/>
            </p:nvSpPr>
            <p:spPr>
              <a:xfrm>
                <a:off x="8095060" y="5788580"/>
                <a:ext cx="248701" cy="166173"/>
              </a:xfrm>
              <a:custGeom>
                <a:rect b="b" l="l" r="r" t="t"/>
                <a:pathLst>
                  <a:path extrusionOk="0" h="780" w="1170">
                    <a:moveTo>
                      <a:pt x="0" y="0"/>
                    </a:moveTo>
                    <a:lnTo>
                      <a:pt x="0" y="196"/>
                    </a:lnTo>
                    <a:lnTo>
                      <a:pt x="1170" y="780"/>
                    </a:lnTo>
                    <a:lnTo>
                      <a:pt x="1170" y="584"/>
                    </a:lnTo>
                    <a:lnTo>
                      <a:pt x="0" y="0"/>
                    </a:lnTo>
                    <a:close/>
                  </a:path>
                </a:pathLst>
              </a:custGeom>
              <a:solidFill>
                <a:srgbClr val="FFD9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8" name="Google Shape;1228;p27"/>
              <p:cNvSpPr/>
              <p:nvPr/>
            </p:nvSpPr>
            <p:spPr>
              <a:xfrm>
                <a:off x="8343763" y="5788580"/>
                <a:ext cx="248701" cy="166173"/>
              </a:xfrm>
              <a:custGeom>
                <a:rect b="b" l="l" r="r" t="t"/>
                <a:pathLst>
                  <a:path extrusionOk="0" h="780" w="1170">
                    <a:moveTo>
                      <a:pt x="1170" y="0"/>
                    </a:moveTo>
                    <a:lnTo>
                      <a:pt x="0" y="584"/>
                    </a:lnTo>
                    <a:lnTo>
                      <a:pt x="0" y="780"/>
                    </a:lnTo>
                    <a:lnTo>
                      <a:pt x="1170" y="196"/>
                    </a:lnTo>
                    <a:lnTo>
                      <a:pt x="1170"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229" name="Google Shape;1229;p27"/>
          <p:cNvGrpSpPr/>
          <p:nvPr/>
        </p:nvGrpSpPr>
        <p:grpSpPr>
          <a:xfrm>
            <a:off x="2870825" y="4378486"/>
            <a:ext cx="557162" cy="445734"/>
            <a:chOff x="4607809" y="5664627"/>
            <a:chExt cx="742883" cy="594312"/>
          </a:xfrm>
        </p:grpSpPr>
        <p:sp>
          <p:nvSpPr>
            <p:cNvPr id="1230" name="Google Shape;1230;p27"/>
            <p:cNvSpPr/>
            <p:nvPr/>
          </p:nvSpPr>
          <p:spPr>
            <a:xfrm>
              <a:off x="4607809" y="5824234"/>
              <a:ext cx="185166" cy="401151"/>
            </a:xfrm>
            <a:custGeom>
              <a:rect b="b" l="l" r="r" t="t"/>
              <a:pathLst>
                <a:path extrusionOk="0" h="2355" w="1083">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1" name="Google Shape;1231;p27"/>
            <p:cNvSpPr/>
            <p:nvPr/>
          </p:nvSpPr>
          <p:spPr>
            <a:xfrm>
              <a:off x="4792974" y="5771259"/>
              <a:ext cx="185850" cy="454126"/>
            </a:xfrm>
            <a:custGeom>
              <a:rect b="b" l="l" r="r" t="t"/>
              <a:pathLst>
                <a:path extrusionOk="0" h="2666" w="1087">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2" name="Google Shape;1232;p27"/>
            <p:cNvSpPr/>
            <p:nvPr/>
          </p:nvSpPr>
          <p:spPr>
            <a:xfrm>
              <a:off x="4978822" y="5717602"/>
              <a:ext cx="185679" cy="507784"/>
            </a:xfrm>
            <a:custGeom>
              <a:rect b="b" l="l" r="r" t="t"/>
              <a:pathLst>
                <a:path extrusionOk="0" h="2981" w="1086">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3" name="Google Shape;1233;p27"/>
            <p:cNvSpPr/>
            <p:nvPr/>
          </p:nvSpPr>
          <p:spPr>
            <a:xfrm>
              <a:off x="5164499" y="5664627"/>
              <a:ext cx="185166" cy="560759"/>
            </a:xfrm>
            <a:custGeom>
              <a:rect b="b" l="l" r="r" t="t"/>
              <a:pathLst>
                <a:path extrusionOk="0" h="3292" w="1083">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4" name="Google Shape;1234;p27"/>
            <p:cNvSpPr/>
            <p:nvPr/>
          </p:nvSpPr>
          <p:spPr>
            <a:xfrm>
              <a:off x="4607809" y="6225382"/>
              <a:ext cx="237484" cy="33556"/>
            </a:xfrm>
            <a:custGeom>
              <a:rect b="b" l="l" r="r" t="t"/>
              <a:pathLst>
                <a:path extrusionOk="0" h="197" w="1389">
                  <a:moveTo>
                    <a:pt x="0" y="0"/>
                  </a:moveTo>
                  <a:lnTo>
                    <a:pt x="608" y="197"/>
                  </a:lnTo>
                  <a:lnTo>
                    <a:pt x="1389" y="197"/>
                  </a:lnTo>
                  <a:lnTo>
                    <a:pt x="1083" y="0"/>
                  </a:lnTo>
                  <a:lnTo>
                    <a:pt x="0" y="0"/>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5" name="Google Shape;1235;p27"/>
            <p:cNvSpPr/>
            <p:nvPr/>
          </p:nvSpPr>
          <p:spPr>
            <a:xfrm>
              <a:off x="4792974" y="6225382"/>
              <a:ext cx="185850" cy="33556"/>
            </a:xfrm>
            <a:custGeom>
              <a:rect b="b" l="l" r="r" t="t"/>
              <a:pathLst>
                <a:path extrusionOk="0" h="197" w="1087">
                  <a:moveTo>
                    <a:pt x="1087" y="0"/>
                  </a:moveTo>
                  <a:lnTo>
                    <a:pt x="1087" y="197"/>
                  </a:lnTo>
                  <a:lnTo>
                    <a:pt x="306" y="197"/>
                  </a:lnTo>
                  <a:lnTo>
                    <a:pt x="0" y="0"/>
                  </a:lnTo>
                  <a:lnTo>
                    <a:pt x="1087" y="0"/>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6" name="Google Shape;1236;p27"/>
            <p:cNvSpPr/>
            <p:nvPr/>
          </p:nvSpPr>
          <p:spPr>
            <a:xfrm>
              <a:off x="5112694" y="6225382"/>
              <a:ext cx="237997" cy="33556"/>
            </a:xfrm>
            <a:custGeom>
              <a:rect b="b" l="l" r="r" t="t"/>
              <a:pathLst>
                <a:path extrusionOk="0" h="197" w="1392">
                  <a:moveTo>
                    <a:pt x="1392" y="0"/>
                  </a:moveTo>
                  <a:lnTo>
                    <a:pt x="781" y="197"/>
                  </a:lnTo>
                  <a:lnTo>
                    <a:pt x="0" y="197"/>
                  </a:lnTo>
                  <a:lnTo>
                    <a:pt x="306" y="0"/>
                  </a:lnTo>
                  <a:lnTo>
                    <a:pt x="1392" y="0"/>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7" name="Google Shape;1237;p27"/>
            <p:cNvSpPr/>
            <p:nvPr/>
          </p:nvSpPr>
          <p:spPr>
            <a:xfrm>
              <a:off x="4978822" y="6225382"/>
              <a:ext cx="186192" cy="33556"/>
            </a:xfrm>
            <a:custGeom>
              <a:rect b="b" l="l" r="r" t="t"/>
              <a:pathLst>
                <a:path extrusionOk="0" h="197" w="1089">
                  <a:moveTo>
                    <a:pt x="0" y="0"/>
                  </a:moveTo>
                  <a:lnTo>
                    <a:pt x="0" y="197"/>
                  </a:lnTo>
                  <a:lnTo>
                    <a:pt x="783" y="197"/>
                  </a:lnTo>
                  <a:lnTo>
                    <a:pt x="1089" y="0"/>
                  </a:lnTo>
                  <a:lnTo>
                    <a:pt x="0" y="0"/>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38" name="Google Shape;1238;p27"/>
          <p:cNvGrpSpPr/>
          <p:nvPr/>
        </p:nvGrpSpPr>
        <p:grpSpPr>
          <a:xfrm>
            <a:off x="3973890" y="4378543"/>
            <a:ext cx="1079865" cy="445620"/>
            <a:chOff x="2571250" y="5664711"/>
            <a:chExt cx="1439820" cy="594160"/>
          </a:xfrm>
        </p:grpSpPr>
        <p:sp>
          <p:nvSpPr>
            <p:cNvPr id="1239" name="Google Shape;1239;p27"/>
            <p:cNvSpPr/>
            <p:nvPr/>
          </p:nvSpPr>
          <p:spPr>
            <a:xfrm>
              <a:off x="2751485" y="5699308"/>
              <a:ext cx="179409" cy="510050"/>
            </a:xfrm>
            <a:custGeom>
              <a:rect b="b" l="l" r="r" t="t"/>
              <a:pathLst>
                <a:path extrusionOk="0" h="813" w="287">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0" name="Google Shape;1240;p27"/>
            <p:cNvSpPr/>
            <p:nvPr/>
          </p:nvSpPr>
          <p:spPr>
            <a:xfrm>
              <a:off x="2765747" y="5713810"/>
              <a:ext cx="150600" cy="151500"/>
            </a:xfrm>
            <a:prstGeom prst="ellipse">
              <a:avLst/>
            </a:pr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241" name="Google Shape;1241;p27"/>
            <p:cNvSpPr/>
            <p:nvPr/>
          </p:nvSpPr>
          <p:spPr>
            <a:xfrm>
              <a:off x="2930895" y="5732455"/>
              <a:ext cx="180236" cy="476902"/>
            </a:xfrm>
            <a:custGeom>
              <a:rect b="b" l="l" r="r" t="t"/>
              <a:pathLst>
                <a:path extrusionOk="0" h="760" w="288">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2" name="Google Shape;1242;p27"/>
            <p:cNvSpPr/>
            <p:nvPr/>
          </p:nvSpPr>
          <p:spPr>
            <a:xfrm>
              <a:off x="2945363" y="5746957"/>
              <a:ext cx="151200" cy="151800"/>
            </a:xfrm>
            <a:prstGeom prst="ellipse">
              <a:avLst/>
            </a:pr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243" name="Google Shape;1243;p27"/>
            <p:cNvSpPr/>
            <p:nvPr/>
          </p:nvSpPr>
          <p:spPr>
            <a:xfrm>
              <a:off x="3111130" y="5756280"/>
              <a:ext cx="180030" cy="453078"/>
            </a:xfrm>
            <a:custGeom>
              <a:rect b="b" l="l" r="r" t="t"/>
              <a:pathLst>
                <a:path extrusionOk="0" h="722" w="288">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4" name="Google Shape;1244;p27"/>
            <p:cNvSpPr/>
            <p:nvPr/>
          </p:nvSpPr>
          <p:spPr>
            <a:xfrm>
              <a:off x="3125392" y="5770782"/>
              <a:ext cx="151200" cy="151800"/>
            </a:xfrm>
            <a:prstGeom prst="ellipse">
              <a:avLst/>
            </a:pr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245" name="Google Shape;1245;p27"/>
            <p:cNvSpPr/>
            <p:nvPr/>
          </p:nvSpPr>
          <p:spPr>
            <a:xfrm>
              <a:off x="3291159" y="5756280"/>
              <a:ext cx="180030" cy="453078"/>
            </a:xfrm>
            <a:custGeom>
              <a:rect b="b" l="l" r="r" t="t"/>
              <a:pathLst>
                <a:path extrusionOk="0" h="722" w="288">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6" name="Google Shape;1246;p27"/>
            <p:cNvSpPr/>
            <p:nvPr/>
          </p:nvSpPr>
          <p:spPr>
            <a:xfrm>
              <a:off x="3305628" y="5770782"/>
              <a:ext cx="151200" cy="151800"/>
            </a:xfrm>
            <a:prstGeom prst="ellipse">
              <a:avLst/>
            </a:pr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247" name="Google Shape;1247;p27"/>
            <p:cNvSpPr/>
            <p:nvPr/>
          </p:nvSpPr>
          <p:spPr>
            <a:xfrm>
              <a:off x="3471189" y="5732455"/>
              <a:ext cx="180236" cy="476902"/>
            </a:xfrm>
            <a:custGeom>
              <a:rect b="b" l="l" r="r" t="t"/>
              <a:pathLst>
                <a:path extrusionOk="0" h="760" w="288">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8" name="Google Shape;1248;p27"/>
            <p:cNvSpPr/>
            <p:nvPr/>
          </p:nvSpPr>
          <p:spPr>
            <a:xfrm>
              <a:off x="3485657" y="5746957"/>
              <a:ext cx="151200" cy="151800"/>
            </a:xfrm>
            <a:prstGeom prst="ellipse">
              <a:avLst/>
            </a:pr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249" name="Google Shape;1249;p27"/>
            <p:cNvSpPr/>
            <p:nvPr/>
          </p:nvSpPr>
          <p:spPr>
            <a:xfrm>
              <a:off x="3651425" y="5699308"/>
              <a:ext cx="179409" cy="510050"/>
            </a:xfrm>
            <a:custGeom>
              <a:rect b="b" l="l" r="r" t="t"/>
              <a:pathLst>
                <a:path extrusionOk="0" h="813" w="287">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0" name="Google Shape;1250;p27"/>
            <p:cNvSpPr/>
            <p:nvPr/>
          </p:nvSpPr>
          <p:spPr>
            <a:xfrm>
              <a:off x="3665893" y="5713810"/>
              <a:ext cx="150600" cy="151500"/>
            </a:xfrm>
            <a:prstGeom prst="ellipse">
              <a:avLst/>
            </a:pr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251" name="Google Shape;1251;p27"/>
            <p:cNvSpPr/>
            <p:nvPr/>
          </p:nvSpPr>
          <p:spPr>
            <a:xfrm>
              <a:off x="3830834" y="5664711"/>
              <a:ext cx="180236" cy="544646"/>
            </a:xfrm>
            <a:custGeom>
              <a:rect b="b" l="l" r="r" t="t"/>
              <a:pathLst>
                <a:path extrusionOk="0" h="868" w="288">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2" name="Google Shape;1252;p27"/>
            <p:cNvSpPr/>
            <p:nvPr/>
          </p:nvSpPr>
          <p:spPr>
            <a:xfrm>
              <a:off x="3845302" y="5679213"/>
              <a:ext cx="151200" cy="151800"/>
            </a:xfrm>
            <a:prstGeom prst="ellipse">
              <a:avLst/>
            </a:pr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253" name="Google Shape;1253;p27"/>
            <p:cNvSpPr/>
            <p:nvPr/>
          </p:nvSpPr>
          <p:spPr>
            <a:xfrm>
              <a:off x="2571250" y="5664711"/>
              <a:ext cx="180236" cy="544646"/>
            </a:xfrm>
            <a:custGeom>
              <a:rect b="b" l="l" r="r" t="t"/>
              <a:pathLst>
                <a:path extrusionOk="0" h="868" w="288">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4" name="Google Shape;1254;p27"/>
            <p:cNvSpPr/>
            <p:nvPr/>
          </p:nvSpPr>
          <p:spPr>
            <a:xfrm>
              <a:off x="2585718" y="5679213"/>
              <a:ext cx="151200" cy="151800"/>
            </a:xfrm>
            <a:prstGeom prst="ellipse">
              <a:avLst/>
            </a:pr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255" name="Google Shape;1255;p27"/>
            <p:cNvSpPr/>
            <p:nvPr/>
          </p:nvSpPr>
          <p:spPr>
            <a:xfrm>
              <a:off x="2571250" y="6209358"/>
              <a:ext cx="365226" cy="49514"/>
            </a:xfrm>
            <a:custGeom>
              <a:rect b="b" l="l" r="r" t="t"/>
              <a:pathLst>
                <a:path extrusionOk="0" h="239" w="1767">
                  <a:moveTo>
                    <a:pt x="1767" y="239"/>
                  </a:moveTo>
                  <a:lnTo>
                    <a:pt x="1198" y="239"/>
                  </a:lnTo>
                  <a:lnTo>
                    <a:pt x="0" y="0"/>
                  </a:lnTo>
                  <a:lnTo>
                    <a:pt x="872" y="0"/>
                  </a:lnTo>
                  <a:lnTo>
                    <a:pt x="1767" y="239"/>
                  </a:lnTo>
                  <a:close/>
                </a:path>
              </a:pathLst>
            </a:cu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6" name="Google Shape;1256;p27"/>
            <p:cNvSpPr/>
            <p:nvPr/>
          </p:nvSpPr>
          <p:spPr>
            <a:xfrm>
              <a:off x="2751485" y="6209358"/>
              <a:ext cx="303218" cy="49514"/>
            </a:xfrm>
            <a:custGeom>
              <a:rect b="b" l="l" r="r" t="t"/>
              <a:pathLst>
                <a:path extrusionOk="0" h="239" w="1467">
                  <a:moveTo>
                    <a:pt x="1467" y="239"/>
                  </a:moveTo>
                  <a:lnTo>
                    <a:pt x="895" y="239"/>
                  </a:lnTo>
                  <a:lnTo>
                    <a:pt x="0" y="0"/>
                  </a:lnTo>
                  <a:lnTo>
                    <a:pt x="868" y="0"/>
                  </a:lnTo>
                  <a:lnTo>
                    <a:pt x="1467" y="239"/>
                  </a:lnTo>
                  <a:close/>
                </a:path>
              </a:pathLst>
            </a:cu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7" name="Google Shape;1257;p27"/>
            <p:cNvSpPr/>
            <p:nvPr/>
          </p:nvSpPr>
          <p:spPr>
            <a:xfrm>
              <a:off x="2930895" y="6209358"/>
              <a:ext cx="242037" cy="49514"/>
            </a:xfrm>
            <a:custGeom>
              <a:rect b="b" l="l" r="r" t="t"/>
              <a:pathLst>
                <a:path extrusionOk="0" h="239" w="1171">
                  <a:moveTo>
                    <a:pt x="1171" y="239"/>
                  </a:moveTo>
                  <a:lnTo>
                    <a:pt x="599" y="239"/>
                  </a:lnTo>
                  <a:lnTo>
                    <a:pt x="0" y="0"/>
                  </a:lnTo>
                  <a:lnTo>
                    <a:pt x="872" y="0"/>
                  </a:lnTo>
                  <a:lnTo>
                    <a:pt x="1171" y="239"/>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8" name="Google Shape;1258;p27"/>
            <p:cNvSpPr/>
            <p:nvPr/>
          </p:nvSpPr>
          <p:spPr>
            <a:xfrm>
              <a:off x="3111130" y="6209358"/>
              <a:ext cx="180029" cy="49514"/>
            </a:xfrm>
            <a:custGeom>
              <a:rect b="b" l="l" r="r" t="t"/>
              <a:pathLst>
                <a:path extrusionOk="0" h="239" w="871">
                  <a:moveTo>
                    <a:pt x="871" y="239"/>
                  </a:moveTo>
                  <a:lnTo>
                    <a:pt x="299" y="239"/>
                  </a:lnTo>
                  <a:lnTo>
                    <a:pt x="0" y="0"/>
                  </a:lnTo>
                  <a:lnTo>
                    <a:pt x="871" y="0"/>
                  </a:lnTo>
                  <a:lnTo>
                    <a:pt x="871" y="239"/>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9" name="Google Shape;1259;p27"/>
            <p:cNvSpPr/>
            <p:nvPr/>
          </p:nvSpPr>
          <p:spPr>
            <a:xfrm>
              <a:off x="3291159" y="6209358"/>
              <a:ext cx="180029" cy="49514"/>
            </a:xfrm>
            <a:custGeom>
              <a:rect b="b" l="l" r="r" t="t"/>
              <a:pathLst>
                <a:path extrusionOk="0" h="239" w="871">
                  <a:moveTo>
                    <a:pt x="572" y="239"/>
                  </a:moveTo>
                  <a:lnTo>
                    <a:pt x="0" y="239"/>
                  </a:lnTo>
                  <a:lnTo>
                    <a:pt x="0" y="0"/>
                  </a:lnTo>
                  <a:lnTo>
                    <a:pt x="871" y="0"/>
                  </a:lnTo>
                  <a:lnTo>
                    <a:pt x="572" y="239"/>
                  </a:lnTo>
                  <a:close/>
                </a:path>
              </a:pathLst>
            </a:cu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0" name="Google Shape;1260;p27"/>
            <p:cNvSpPr/>
            <p:nvPr/>
          </p:nvSpPr>
          <p:spPr>
            <a:xfrm>
              <a:off x="3409388" y="6209358"/>
              <a:ext cx="242037" cy="49514"/>
            </a:xfrm>
            <a:custGeom>
              <a:rect b="b" l="l" r="r" t="t"/>
              <a:pathLst>
                <a:path extrusionOk="0" h="239" w="1171">
                  <a:moveTo>
                    <a:pt x="572" y="239"/>
                  </a:moveTo>
                  <a:lnTo>
                    <a:pt x="0" y="239"/>
                  </a:lnTo>
                  <a:lnTo>
                    <a:pt x="299" y="0"/>
                  </a:lnTo>
                  <a:lnTo>
                    <a:pt x="1171" y="0"/>
                  </a:lnTo>
                  <a:lnTo>
                    <a:pt x="572" y="239"/>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1" name="Google Shape;1261;p27"/>
            <p:cNvSpPr/>
            <p:nvPr/>
          </p:nvSpPr>
          <p:spPr>
            <a:xfrm>
              <a:off x="3527616" y="6209358"/>
              <a:ext cx="303218" cy="49514"/>
            </a:xfrm>
            <a:custGeom>
              <a:rect b="b" l="l" r="r" t="t"/>
              <a:pathLst>
                <a:path extrusionOk="0" h="239" w="1467">
                  <a:moveTo>
                    <a:pt x="572" y="239"/>
                  </a:moveTo>
                  <a:lnTo>
                    <a:pt x="0" y="239"/>
                  </a:lnTo>
                  <a:lnTo>
                    <a:pt x="599" y="0"/>
                  </a:lnTo>
                  <a:lnTo>
                    <a:pt x="1467" y="0"/>
                  </a:lnTo>
                  <a:lnTo>
                    <a:pt x="572" y="239"/>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2" name="Google Shape;1262;p27"/>
            <p:cNvSpPr/>
            <p:nvPr/>
          </p:nvSpPr>
          <p:spPr>
            <a:xfrm>
              <a:off x="3645844" y="6209358"/>
              <a:ext cx="365226" cy="49514"/>
            </a:xfrm>
            <a:custGeom>
              <a:rect b="b" l="l" r="r" t="t"/>
              <a:pathLst>
                <a:path extrusionOk="0" h="239" w="1767">
                  <a:moveTo>
                    <a:pt x="572" y="239"/>
                  </a:moveTo>
                  <a:lnTo>
                    <a:pt x="0" y="239"/>
                  </a:lnTo>
                  <a:lnTo>
                    <a:pt x="895" y="0"/>
                  </a:lnTo>
                  <a:lnTo>
                    <a:pt x="1767" y="0"/>
                  </a:lnTo>
                  <a:lnTo>
                    <a:pt x="572" y="239"/>
                  </a:lnTo>
                  <a:close/>
                </a:path>
              </a:pathLst>
            </a:cu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263" name="Google Shape;1263;p27"/>
          <p:cNvGrpSpPr/>
          <p:nvPr/>
        </p:nvGrpSpPr>
        <p:grpSpPr>
          <a:xfrm>
            <a:off x="5599659" y="4378335"/>
            <a:ext cx="642470" cy="446036"/>
            <a:chOff x="6332670" y="5663946"/>
            <a:chExt cx="856627" cy="594715"/>
          </a:xfrm>
        </p:grpSpPr>
        <p:grpSp>
          <p:nvGrpSpPr>
            <p:cNvPr id="1264" name="Google Shape;1264;p27"/>
            <p:cNvGrpSpPr/>
            <p:nvPr/>
          </p:nvGrpSpPr>
          <p:grpSpPr>
            <a:xfrm>
              <a:off x="6392364" y="5663946"/>
              <a:ext cx="796933" cy="185801"/>
              <a:chOff x="3321050" y="1066800"/>
              <a:chExt cx="6505573" cy="1508125"/>
            </a:xfrm>
          </p:grpSpPr>
          <p:sp>
            <p:nvSpPr>
              <p:cNvPr id="1265" name="Google Shape;1265;p27"/>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6" name="Google Shape;1266;p27"/>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67" name="Google Shape;1267;p27"/>
            <p:cNvGrpSpPr/>
            <p:nvPr/>
          </p:nvGrpSpPr>
          <p:grpSpPr>
            <a:xfrm flipH="1">
              <a:off x="6332670" y="5868403"/>
              <a:ext cx="796933" cy="185801"/>
              <a:chOff x="3321050" y="1066800"/>
              <a:chExt cx="6505573" cy="1508125"/>
            </a:xfrm>
          </p:grpSpPr>
          <p:sp>
            <p:nvSpPr>
              <p:cNvPr id="1268" name="Google Shape;1268;p27"/>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9" name="Google Shape;1269;p27"/>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70" name="Google Shape;1270;p27"/>
            <p:cNvGrpSpPr/>
            <p:nvPr/>
          </p:nvGrpSpPr>
          <p:grpSpPr>
            <a:xfrm>
              <a:off x="6392364" y="6072860"/>
              <a:ext cx="796933" cy="185801"/>
              <a:chOff x="3321050" y="1066800"/>
              <a:chExt cx="6505573" cy="1508125"/>
            </a:xfrm>
          </p:grpSpPr>
          <p:sp>
            <p:nvSpPr>
              <p:cNvPr id="1271" name="Google Shape;1271;p27"/>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2" name="Google Shape;1272;p27"/>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1273" name="Google Shape;1273;p27"/>
          <p:cNvSpPr txBox="1"/>
          <p:nvPr>
            <p:ph idx="4294967295" type="title"/>
          </p:nvPr>
        </p:nvSpPr>
        <p:spPr>
          <a:xfrm>
            <a:off x="855300" y="249075"/>
            <a:ext cx="7433400" cy="39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DIAGRAMS AND INFOGRAPHICS</a:t>
            </a:r>
            <a:endParaRPr sz="2000">
              <a:solidFill>
                <a:schemeClr val="dk1"/>
              </a:solidFill>
            </a:endParaRPr>
          </a:p>
        </p:txBody>
      </p:sp>
      <p:sp>
        <p:nvSpPr>
          <p:cNvPr id="1274" name="Google Shape;1274;p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gradFill>
          <a:gsLst>
            <a:gs pos="0">
              <a:srgbClr val="FFD966"/>
            </a:gs>
            <a:gs pos="100000">
              <a:srgbClr val="FF9900"/>
            </a:gs>
          </a:gsLst>
          <a:path path="circle">
            <a:fillToRect b="50%" l="50%" r="50%" t="50%"/>
          </a:path>
          <a:tileRect/>
        </a:gradFill>
      </p:bgPr>
    </p:bg>
    <p:spTree>
      <p:nvGrpSpPr>
        <p:cNvPr id="1278" name="Shape 1278"/>
        <p:cNvGrpSpPr/>
        <p:nvPr/>
      </p:nvGrpSpPr>
      <p:grpSpPr>
        <a:xfrm>
          <a:off x="0" y="0"/>
          <a:ext cx="0" cy="0"/>
          <a:chOff x="0" y="0"/>
          <a:chExt cx="0" cy="0"/>
        </a:xfrm>
      </p:grpSpPr>
      <p:pic>
        <p:nvPicPr>
          <p:cNvPr id="1279" name="Google Shape;1279;p28">
            <a:hlinkClick r:id="rId3"/>
          </p:cNvPr>
          <p:cNvPicPr preferRelativeResize="0"/>
          <p:nvPr/>
        </p:nvPicPr>
        <p:blipFill rotWithShape="1">
          <a:blip r:embed="rId4">
            <a:alphaModFix/>
          </a:blip>
          <a:srcRect b="0" l="0" r="0" t="0"/>
          <a:stretch/>
        </p:blipFill>
        <p:spPr>
          <a:xfrm>
            <a:off x="3426425" y="1451225"/>
            <a:ext cx="2291150" cy="550600"/>
          </a:xfrm>
          <a:prstGeom prst="rect">
            <a:avLst/>
          </a:prstGeom>
          <a:noFill/>
          <a:ln>
            <a:noFill/>
          </a:ln>
        </p:spPr>
      </p:pic>
      <p:sp>
        <p:nvSpPr>
          <p:cNvPr id="1280" name="Google Shape;1280;p28"/>
          <p:cNvSpPr txBox="1"/>
          <p:nvPr/>
        </p:nvSpPr>
        <p:spPr>
          <a:xfrm>
            <a:off x="1106100" y="2209500"/>
            <a:ext cx="6931800" cy="267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800">
                <a:solidFill>
                  <a:srgbClr val="434343"/>
                </a:solidFill>
                <a:latin typeface="Montserrat"/>
                <a:ea typeface="Montserrat"/>
                <a:cs typeface="Montserrat"/>
                <a:sym typeface="Montserrat"/>
              </a:rPr>
              <a:t>Free templates for all your presentation needs</a:t>
            </a:r>
            <a:endParaRPr b="1" sz="1800">
              <a:solidFill>
                <a:srgbClr val="434343"/>
              </a:solidFill>
              <a:latin typeface="Montserrat"/>
              <a:ea typeface="Montserrat"/>
              <a:cs typeface="Montserrat"/>
              <a:sym typeface="Montserrat"/>
            </a:endParaRPr>
          </a:p>
        </p:txBody>
      </p:sp>
      <p:grpSp>
        <p:nvGrpSpPr>
          <p:cNvPr id="1281" name="Google Shape;1281;p28"/>
          <p:cNvGrpSpPr/>
          <p:nvPr/>
        </p:nvGrpSpPr>
        <p:grpSpPr>
          <a:xfrm>
            <a:off x="690575" y="3290132"/>
            <a:ext cx="7762851" cy="892418"/>
            <a:chOff x="801125" y="3213932"/>
            <a:chExt cx="7762851" cy="892418"/>
          </a:xfrm>
        </p:grpSpPr>
        <p:grpSp>
          <p:nvGrpSpPr>
            <p:cNvPr id="1282" name="Google Shape;1282;p28"/>
            <p:cNvGrpSpPr/>
            <p:nvPr/>
          </p:nvGrpSpPr>
          <p:grpSpPr>
            <a:xfrm>
              <a:off x="4845759" y="3213932"/>
              <a:ext cx="1695900" cy="892418"/>
              <a:chOff x="4845759" y="3213932"/>
              <a:chExt cx="1695900" cy="892418"/>
            </a:xfrm>
          </p:grpSpPr>
          <p:sp>
            <p:nvSpPr>
              <p:cNvPr id="1283" name="Google Shape;1283;p28"/>
              <p:cNvSpPr txBox="1"/>
              <p:nvPr/>
            </p:nvSpPr>
            <p:spPr>
              <a:xfrm>
                <a:off x="4845759"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284" name="Google Shape;1284;p28"/>
              <p:cNvSpPr/>
              <p:nvPr/>
            </p:nvSpPr>
            <p:spPr>
              <a:xfrm>
                <a:off x="5603395" y="3213932"/>
                <a:ext cx="180627" cy="181175"/>
              </a:xfrm>
              <a:custGeom>
                <a:rect b="b" l="l" r="r" t="t"/>
                <a:pathLst>
                  <a:path extrusionOk="0" h="5947" w="5929">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285" name="Google Shape;1285;p28"/>
            <p:cNvGrpSpPr/>
            <p:nvPr/>
          </p:nvGrpSpPr>
          <p:grpSpPr>
            <a:xfrm>
              <a:off x="2823442" y="3214222"/>
              <a:ext cx="1695900" cy="892128"/>
              <a:chOff x="2823442" y="3214222"/>
              <a:chExt cx="1695900" cy="892128"/>
            </a:xfrm>
          </p:grpSpPr>
          <p:sp>
            <p:nvSpPr>
              <p:cNvPr id="1286" name="Google Shape;1286;p28"/>
              <p:cNvSpPr txBox="1"/>
              <p:nvPr/>
            </p:nvSpPr>
            <p:spPr>
              <a:xfrm>
                <a:off x="2823442"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287" name="Google Shape;1287;p28"/>
              <p:cNvSpPr/>
              <p:nvPr/>
            </p:nvSpPr>
            <p:spPr>
              <a:xfrm>
                <a:off x="3569730" y="3214222"/>
                <a:ext cx="203323" cy="180597"/>
              </a:xfrm>
              <a:custGeom>
                <a:rect b="b" l="l" r="r" t="t"/>
                <a:pathLst>
                  <a:path extrusionOk="0" h="5928" w="6674">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288" name="Google Shape;1288;p28"/>
            <p:cNvGrpSpPr/>
            <p:nvPr/>
          </p:nvGrpSpPr>
          <p:grpSpPr>
            <a:xfrm>
              <a:off x="6868076" y="3213932"/>
              <a:ext cx="1695900" cy="892418"/>
              <a:chOff x="6868076" y="3213932"/>
              <a:chExt cx="1695900" cy="892418"/>
            </a:xfrm>
          </p:grpSpPr>
          <p:sp>
            <p:nvSpPr>
              <p:cNvPr id="1289" name="Google Shape;1289;p28"/>
              <p:cNvSpPr txBox="1"/>
              <p:nvPr/>
            </p:nvSpPr>
            <p:spPr>
              <a:xfrm>
                <a:off x="6868076"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290" name="Google Shape;1290;p28"/>
              <p:cNvSpPr/>
              <p:nvPr/>
            </p:nvSpPr>
            <p:spPr>
              <a:xfrm>
                <a:off x="7625712" y="3213932"/>
                <a:ext cx="180627" cy="181175"/>
              </a:xfrm>
              <a:custGeom>
                <a:rect b="b" l="l" r="r" t="t"/>
                <a:pathLst>
                  <a:path extrusionOk="0" h="5947" w="5929">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291" name="Google Shape;1291;p28"/>
            <p:cNvGrpSpPr/>
            <p:nvPr/>
          </p:nvGrpSpPr>
          <p:grpSpPr>
            <a:xfrm>
              <a:off x="801125" y="3214206"/>
              <a:ext cx="1695900" cy="892144"/>
              <a:chOff x="801125" y="3214206"/>
              <a:chExt cx="1695900" cy="892144"/>
            </a:xfrm>
          </p:grpSpPr>
          <p:sp>
            <p:nvSpPr>
              <p:cNvPr id="1292" name="Google Shape;1292;p28"/>
              <p:cNvSpPr txBox="1"/>
              <p:nvPr/>
            </p:nvSpPr>
            <p:spPr>
              <a:xfrm>
                <a:off x="801125"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293" name="Google Shape;1293;p28"/>
              <p:cNvSpPr/>
              <p:nvPr/>
            </p:nvSpPr>
            <p:spPr>
              <a:xfrm>
                <a:off x="1535764" y="3214206"/>
                <a:ext cx="226629" cy="180627"/>
              </a:xfrm>
              <a:custGeom>
                <a:rect b="b" l="l" r="r" t="t"/>
                <a:pathLst>
                  <a:path extrusionOk="0" h="5929" w="7439">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Understanding</a:t>
            </a:r>
            <a:r>
              <a:rPr lang="en"/>
              <a:t> the Dataset</a:t>
            </a:r>
            <a:endParaRPr/>
          </a:p>
        </p:txBody>
      </p:sp>
      <p:sp>
        <p:nvSpPr>
          <p:cNvPr id="191" name="Google Shape;191;p12"/>
          <p:cNvSpPr txBox="1"/>
          <p:nvPr>
            <p:ph idx="1" type="body"/>
          </p:nvPr>
        </p:nvSpPr>
        <p:spPr>
          <a:xfrm>
            <a:off x="174075" y="1533375"/>
            <a:ext cx="6132600" cy="314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Life Expectancy Data - WHO</a:t>
            </a:r>
            <a:endParaRPr/>
          </a:p>
          <a:p>
            <a:pPr indent="-381000" lvl="0" marL="457200" rtl="0" algn="l">
              <a:spcBef>
                <a:spcPts val="1000"/>
              </a:spcBef>
              <a:spcAft>
                <a:spcPts val="0"/>
              </a:spcAft>
              <a:buSzPts val="2400"/>
              <a:buChar char="▰"/>
            </a:pPr>
            <a:r>
              <a:rPr lang="en"/>
              <a:t>Information about the dataset </a:t>
            </a:r>
            <a:endParaRPr/>
          </a:p>
          <a:p>
            <a:pPr indent="-381000" lvl="1" marL="914400" rtl="0" algn="l">
              <a:spcBef>
                <a:spcPts val="1000"/>
              </a:spcBef>
              <a:spcAft>
                <a:spcPts val="0"/>
              </a:spcAft>
              <a:buSzPts val="2400"/>
              <a:buChar char="▻"/>
            </a:pPr>
            <a:r>
              <a:rPr lang="en"/>
              <a:t>2938 x 18 table </a:t>
            </a:r>
            <a:endParaRPr/>
          </a:p>
          <a:p>
            <a:pPr indent="-381000" lvl="1" marL="914400" rtl="0" algn="l">
              <a:spcBef>
                <a:spcPts val="1000"/>
              </a:spcBef>
              <a:spcAft>
                <a:spcPts val="1000"/>
              </a:spcAft>
              <a:buSzPts val="2400"/>
              <a:buChar char="▻"/>
            </a:pPr>
            <a:r>
              <a:rPr lang="en"/>
              <a:t>Life Expectancy ~ Schooling</a:t>
            </a:r>
            <a:endParaRPr/>
          </a:p>
        </p:txBody>
      </p:sp>
      <p:sp>
        <p:nvSpPr>
          <p:cNvPr id="192" name="Google Shape;192;p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93" name="Google Shape;193;p12"/>
          <p:cNvGrpSpPr/>
          <p:nvPr/>
        </p:nvGrpSpPr>
        <p:grpSpPr>
          <a:xfrm>
            <a:off x="282216" y="590918"/>
            <a:ext cx="369505" cy="369505"/>
            <a:chOff x="2594050" y="1631825"/>
            <a:chExt cx="439625" cy="439625"/>
          </a:xfrm>
        </p:grpSpPr>
        <p:sp>
          <p:nvSpPr>
            <p:cNvPr id="194" name="Google Shape;194;p1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8" name="Google Shape;198;p12"/>
          <p:cNvPicPr preferRelativeResize="0"/>
          <p:nvPr/>
        </p:nvPicPr>
        <p:blipFill>
          <a:blip r:embed="rId3">
            <a:alphaModFix/>
          </a:blip>
          <a:stretch>
            <a:fillRect/>
          </a:stretch>
        </p:blipFill>
        <p:spPr>
          <a:xfrm>
            <a:off x="5251924" y="1648900"/>
            <a:ext cx="3545417" cy="2497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1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Plot of Data &amp; Chosen Models</a:t>
            </a:r>
            <a:endParaRPr/>
          </a:p>
        </p:txBody>
      </p:sp>
      <p:sp>
        <p:nvSpPr>
          <p:cNvPr id="205" name="Google Shape;205;p13"/>
          <p:cNvSpPr txBox="1"/>
          <p:nvPr>
            <p:ph idx="2" type="body"/>
          </p:nvPr>
        </p:nvSpPr>
        <p:spPr>
          <a:xfrm>
            <a:off x="4982673" y="1459275"/>
            <a:ext cx="3378300" cy="27243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Linear Model </a:t>
            </a:r>
            <a:endParaRPr/>
          </a:p>
          <a:p>
            <a:pPr indent="-355600" lvl="1" marL="914400" rtl="0" algn="l">
              <a:lnSpc>
                <a:spcPct val="100000"/>
              </a:lnSpc>
              <a:spcBef>
                <a:spcPts val="0"/>
              </a:spcBef>
              <a:spcAft>
                <a:spcPts val="0"/>
              </a:spcAft>
              <a:buSzPts val="2000"/>
              <a:buChar char="▻"/>
            </a:pPr>
            <a:r>
              <a:rPr lang="en"/>
              <a:t>Function: linfit()</a:t>
            </a:r>
            <a:endParaRPr/>
          </a:p>
          <a:p>
            <a:pPr indent="-355600" lvl="0" marL="457200" rtl="0" algn="l">
              <a:lnSpc>
                <a:spcPct val="100000"/>
              </a:lnSpc>
              <a:spcBef>
                <a:spcPts val="0"/>
              </a:spcBef>
              <a:spcAft>
                <a:spcPts val="0"/>
              </a:spcAft>
              <a:buSzPts val="2000"/>
              <a:buChar char="▰"/>
            </a:pPr>
            <a:r>
              <a:rPr lang="en"/>
              <a:t>Quadratic Model</a:t>
            </a:r>
            <a:endParaRPr/>
          </a:p>
          <a:p>
            <a:pPr indent="-355600" lvl="1" marL="914400" rtl="0" algn="l">
              <a:spcBef>
                <a:spcPts val="0"/>
              </a:spcBef>
              <a:spcAft>
                <a:spcPts val="0"/>
              </a:spcAft>
              <a:buSzPts val="2000"/>
              <a:buChar char="▻"/>
            </a:pPr>
            <a:r>
              <a:rPr lang="en"/>
              <a:t>Function: quadfit()</a:t>
            </a:r>
            <a:endParaRPr/>
          </a:p>
          <a:p>
            <a:pPr indent="-355600" lvl="0" marL="457200" rtl="0" algn="l">
              <a:lnSpc>
                <a:spcPct val="100000"/>
              </a:lnSpc>
              <a:spcBef>
                <a:spcPts val="0"/>
              </a:spcBef>
              <a:spcAft>
                <a:spcPts val="0"/>
              </a:spcAft>
              <a:buSzPts val="2000"/>
              <a:buChar char="▰"/>
            </a:pPr>
            <a:r>
              <a:rPr lang="en"/>
              <a:t>Cubic Model</a:t>
            </a:r>
            <a:endParaRPr/>
          </a:p>
          <a:p>
            <a:pPr indent="-355600" lvl="1" marL="914400" rtl="0" algn="l">
              <a:spcBef>
                <a:spcPts val="0"/>
              </a:spcBef>
              <a:spcAft>
                <a:spcPts val="0"/>
              </a:spcAft>
              <a:buSzPts val="2000"/>
              <a:buChar char="▻"/>
            </a:pPr>
            <a:r>
              <a:rPr lang="en"/>
              <a:t>Function: cubefit()</a:t>
            </a:r>
            <a:endParaRPr/>
          </a:p>
          <a:p>
            <a:pPr indent="-355600" lvl="0" marL="457200" rtl="0" algn="l">
              <a:lnSpc>
                <a:spcPct val="100000"/>
              </a:lnSpc>
              <a:spcBef>
                <a:spcPts val="0"/>
              </a:spcBef>
              <a:spcAft>
                <a:spcPts val="0"/>
              </a:spcAft>
              <a:buSzPts val="2000"/>
              <a:buChar char="▰"/>
            </a:pPr>
            <a:r>
              <a:rPr lang="en"/>
              <a:t>Log Model </a:t>
            </a:r>
            <a:endParaRPr/>
          </a:p>
          <a:p>
            <a:pPr indent="-355600" lvl="1" marL="914400" rtl="0" algn="l">
              <a:spcBef>
                <a:spcPts val="0"/>
              </a:spcBef>
              <a:spcAft>
                <a:spcPts val="0"/>
              </a:spcAft>
              <a:buSzPts val="2000"/>
              <a:buChar char="▻"/>
            </a:pPr>
            <a:r>
              <a:rPr lang="en"/>
              <a:t>Function: logfit()</a:t>
            </a:r>
            <a:endParaRPr/>
          </a:p>
          <a:p>
            <a:pPr indent="0" lvl="0" marL="0" rtl="0" algn="l">
              <a:spcBef>
                <a:spcPts val="1000"/>
              </a:spcBef>
              <a:spcAft>
                <a:spcPts val="0"/>
              </a:spcAft>
              <a:buNone/>
            </a:pPr>
            <a:r>
              <a:t/>
            </a:r>
            <a:endParaRPr/>
          </a:p>
          <a:p>
            <a:pPr indent="0" lvl="0" marL="0" rtl="0" algn="l">
              <a:lnSpc>
                <a:spcPct val="100000"/>
              </a:lnSpc>
              <a:spcBef>
                <a:spcPts val="1000"/>
              </a:spcBef>
              <a:spcAft>
                <a:spcPts val="1000"/>
              </a:spcAft>
              <a:buNone/>
            </a:pPr>
            <a:r>
              <a:t/>
            </a:r>
            <a:endParaRPr/>
          </a:p>
        </p:txBody>
      </p:sp>
      <p:pic>
        <p:nvPicPr>
          <p:cNvPr id="206" name="Google Shape;206;p13"/>
          <p:cNvPicPr preferRelativeResize="0"/>
          <p:nvPr/>
        </p:nvPicPr>
        <p:blipFill>
          <a:blip r:embed="rId3">
            <a:alphaModFix/>
          </a:blip>
          <a:stretch>
            <a:fillRect/>
          </a:stretch>
        </p:blipFill>
        <p:spPr>
          <a:xfrm>
            <a:off x="135375" y="1387400"/>
            <a:ext cx="4483799" cy="340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14"/>
          <p:cNvPicPr preferRelativeResize="0"/>
          <p:nvPr/>
        </p:nvPicPr>
        <p:blipFill>
          <a:blip r:embed="rId3">
            <a:alphaModFix/>
          </a:blip>
          <a:stretch>
            <a:fillRect/>
          </a:stretch>
        </p:blipFill>
        <p:spPr>
          <a:xfrm>
            <a:off x="0" y="1487375"/>
            <a:ext cx="4229430" cy="1020375"/>
          </a:xfrm>
          <a:prstGeom prst="rect">
            <a:avLst/>
          </a:prstGeom>
          <a:noFill/>
          <a:ln>
            <a:noFill/>
          </a:ln>
        </p:spPr>
      </p:pic>
      <p:pic>
        <p:nvPicPr>
          <p:cNvPr id="213" name="Google Shape;213;p14"/>
          <p:cNvPicPr preferRelativeResize="0"/>
          <p:nvPr/>
        </p:nvPicPr>
        <p:blipFill>
          <a:blip r:embed="rId4">
            <a:alphaModFix/>
          </a:blip>
          <a:stretch>
            <a:fillRect/>
          </a:stretch>
        </p:blipFill>
        <p:spPr>
          <a:xfrm>
            <a:off x="0" y="2631748"/>
            <a:ext cx="4229425" cy="924876"/>
          </a:xfrm>
          <a:prstGeom prst="rect">
            <a:avLst/>
          </a:prstGeom>
          <a:noFill/>
          <a:ln>
            <a:noFill/>
          </a:ln>
        </p:spPr>
      </p:pic>
      <p:pic>
        <p:nvPicPr>
          <p:cNvPr id="214" name="Google Shape;214;p14"/>
          <p:cNvPicPr preferRelativeResize="0"/>
          <p:nvPr/>
        </p:nvPicPr>
        <p:blipFill>
          <a:blip r:embed="rId5">
            <a:alphaModFix/>
          </a:blip>
          <a:stretch>
            <a:fillRect/>
          </a:stretch>
        </p:blipFill>
        <p:spPr>
          <a:xfrm>
            <a:off x="4315843" y="1487375"/>
            <a:ext cx="4436619" cy="1020375"/>
          </a:xfrm>
          <a:prstGeom prst="rect">
            <a:avLst/>
          </a:prstGeom>
          <a:noFill/>
          <a:ln>
            <a:noFill/>
          </a:ln>
        </p:spPr>
      </p:pic>
      <p:pic>
        <p:nvPicPr>
          <p:cNvPr id="215" name="Google Shape;215;p14"/>
          <p:cNvPicPr preferRelativeResize="0"/>
          <p:nvPr/>
        </p:nvPicPr>
        <p:blipFill>
          <a:blip r:embed="rId6">
            <a:alphaModFix/>
          </a:blip>
          <a:stretch>
            <a:fillRect/>
          </a:stretch>
        </p:blipFill>
        <p:spPr>
          <a:xfrm>
            <a:off x="4369224" y="2586450"/>
            <a:ext cx="4482248" cy="970175"/>
          </a:xfrm>
          <a:prstGeom prst="rect">
            <a:avLst/>
          </a:prstGeom>
          <a:noFill/>
          <a:ln>
            <a:noFill/>
          </a:ln>
        </p:spPr>
      </p:pic>
      <p:sp>
        <p:nvSpPr>
          <p:cNvPr id="216" name="Google Shape;216;p14"/>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Fitting Code</a:t>
            </a:r>
            <a:endParaRPr/>
          </a:p>
        </p:txBody>
      </p:sp>
      <p:pic>
        <p:nvPicPr>
          <p:cNvPr id="217" name="Google Shape;217;p14"/>
          <p:cNvPicPr preferRelativeResize="0"/>
          <p:nvPr/>
        </p:nvPicPr>
        <p:blipFill>
          <a:blip r:embed="rId7">
            <a:alphaModFix/>
          </a:blip>
          <a:stretch>
            <a:fillRect/>
          </a:stretch>
        </p:blipFill>
        <p:spPr>
          <a:xfrm>
            <a:off x="53850" y="3635325"/>
            <a:ext cx="4175575" cy="899000"/>
          </a:xfrm>
          <a:prstGeom prst="rect">
            <a:avLst/>
          </a:prstGeom>
          <a:noFill/>
          <a:ln>
            <a:noFill/>
          </a:ln>
        </p:spPr>
      </p:pic>
      <p:pic>
        <p:nvPicPr>
          <p:cNvPr id="218" name="Google Shape;218;p14"/>
          <p:cNvPicPr preferRelativeResize="0"/>
          <p:nvPr/>
        </p:nvPicPr>
        <p:blipFill>
          <a:blip r:embed="rId8">
            <a:alphaModFix/>
          </a:blip>
          <a:stretch>
            <a:fillRect/>
          </a:stretch>
        </p:blipFill>
        <p:spPr>
          <a:xfrm>
            <a:off x="4369225" y="3635335"/>
            <a:ext cx="4015976" cy="712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Fitting the Models </a:t>
            </a:r>
            <a:endParaRPr/>
          </a:p>
        </p:txBody>
      </p:sp>
      <p:sp>
        <p:nvSpPr>
          <p:cNvPr id="224" name="Google Shape;224;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15"/>
          <p:cNvPicPr preferRelativeResize="0"/>
          <p:nvPr/>
        </p:nvPicPr>
        <p:blipFill rotWithShape="1">
          <a:blip r:embed="rId3">
            <a:alphaModFix/>
          </a:blip>
          <a:srcRect b="50721" l="0" r="0" t="0"/>
          <a:stretch/>
        </p:blipFill>
        <p:spPr>
          <a:xfrm>
            <a:off x="412038" y="2474788"/>
            <a:ext cx="1651625" cy="1485274"/>
          </a:xfrm>
          <a:prstGeom prst="rect">
            <a:avLst/>
          </a:prstGeom>
          <a:noFill/>
          <a:ln>
            <a:noFill/>
          </a:ln>
        </p:spPr>
      </p:pic>
      <p:pic>
        <p:nvPicPr>
          <p:cNvPr id="226" name="Google Shape;226;p15"/>
          <p:cNvPicPr preferRelativeResize="0"/>
          <p:nvPr/>
        </p:nvPicPr>
        <p:blipFill rotWithShape="1">
          <a:blip r:embed="rId4">
            <a:alphaModFix/>
          </a:blip>
          <a:srcRect b="50748" l="0" r="0" t="0"/>
          <a:stretch/>
        </p:blipFill>
        <p:spPr>
          <a:xfrm>
            <a:off x="2135975" y="2525188"/>
            <a:ext cx="2094200" cy="1434700"/>
          </a:xfrm>
          <a:prstGeom prst="rect">
            <a:avLst/>
          </a:prstGeom>
          <a:noFill/>
          <a:ln>
            <a:noFill/>
          </a:ln>
        </p:spPr>
      </p:pic>
      <p:pic>
        <p:nvPicPr>
          <p:cNvPr id="227" name="Google Shape;227;p15"/>
          <p:cNvPicPr preferRelativeResize="0"/>
          <p:nvPr/>
        </p:nvPicPr>
        <p:blipFill rotWithShape="1">
          <a:blip r:embed="rId5">
            <a:alphaModFix/>
          </a:blip>
          <a:srcRect b="49197" l="0" r="0" t="0"/>
          <a:stretch/>
        </p:blipFill>
        <p:spPr>
          <a:xfrm>
            <a:off x="4543650" y="2549730"/>
            <a:ext cx="2409975" cy="1357950"/>
          </a:xfrm>
          <a:prstGeom prst="rect">
            <a:avLst/>
          </a:prstGeom>
          <a:noFill/>
          <a:ln>
            <a:noFill/>
          </a:ln>
        </p:spPr>
      </p:pic>
      <p:pic>
        <p:nvPicPr>
          <p:cNvPr id="228" name="Google Shape;228;p15"/>
          <p:cNvPicPr preferRelativeResize="0"/>
          <p:nvPr/>
        </p:nvPicPr>
        <p:blipFill rotWithShape="1">
          <a:blip r:embed="rId6">
            <a:alphaModFix/>
          </a:blip>
          <a:srcRect b="49313" l="0" r="0" t="0"/>
          <a:stretch/>
        </p:blipFill>
        <p:spPr>
          <a:xfrm>
            <a:off x="7183225" y="2500075"/>
            <a:ext cx="1876900" cy="1434700"/>
          </a:xfrm>
          <a:prstGeom prst="rect">
            <a:avLst/>
          </a:prstGeom>
          <a:noFill/>
          <a:ln>
            <a:noFill/>
          </a:ln>
        </p:spPr>
      </p:pic>
      <p:sp>
        <p:nvSpPr>
          <p:cNvPr id="229" name="Google Shape;229;p15"/>
          <p:cNvSpPr txBox="1"/>
          <p:nvPr/>
        </p:nvSpPr>
        <p:spPr>
          <a:xfrm>
            <a:off x="491975" y="1473900"/>
            <a:ext cx="15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Linear Model </a:t>
            </a:r>
            <a:endParaRPr>
              <a:latin typeface="Roboto Condensed Light"/>
              <a:ea typeface="Roboto Condensed Light"/>
              <a:cs typeface="Roboto Condensed Light"/>
              <a:sym typeface="Roboto Condensed Light"/>
            </a:endParaRPr>
          </a:p>
        </p:txBody>
      </p:sp>
      <p:sp>
        <p:nvSpPr>
          <p:cNvPr id="230" name="Google Shape;230;p15"/>
          <p:cNvSpPr txBox="1"/>
          <p:nvPr/>
        </p:nvSpPr>
        <p:spPr>
          <a:xfrm>
            <a:off x="2397213" y="1473900"/>
            <a:ext cx="15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Quadratic</a:t>
            </a:r>
            <a:r>
              <a:rPr lang="en">
                <a:latin typeface="Roboto Condensed Light"/>
                <a:ea typeface="Roboto Condensed Light"/>
                <a:cs typeface="Roboto Condensed Light"/>
                <a:sym typeface="Roboto Condensed Light"/>
              </a:rPr>
              <a:t> Model </a:t>
            </a:r>
            <a:endParaRPr>
              <a:latin typeface="Roboto Condensed Light"/>
              <a:ea typeface="Roboto Condensed Light"/>
              <a:cs typeface="Roboto Condensed Light"/>
              <a:sym typeface="Roboto Condensed Light"/>
            </a:endParaRPr>
          </a:p>
        </p:txBody>
      </p:sp>
      <p:sp>
        <p:nvSpPr>
          <p:cNvPr id="231" name="Google Shape;231;p15"/>
          <p:cNvSpPr txBox="1"/>
          <p:nvPr/>
        </p:nvSpPr>
        <p:spPr>
          <a:xfrm>
            <a:off x="4919238" y="1473900"/>
            <a:ext cx="15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Cubic</a:t>
            </a:r>
            <a:r>
              <a:rPr lang="en">
                <a:latin typeface="Roboto Condensed Light"/>
                <a:ea typeface="Roboto Condensed Light"/>
                <a:cs typeface="Roboto Condensed Light"/>
                <a:sym typeface="Roboto Condensed Light"/>
              </a:rPr>
              <a:t> Model </a:t>
            </a:r>
            <a:endParaRPr>
              <a:latin typeface="Roboto Condensed Light"/>
              <a:ea typeface="Roboto Condensed Light"/>
              <a:cs typeface="Roboto Condensed Light"/>
              <a:sym typeface="Roboto Condensed Light"/>
            </a:endParaRPr>
          </a:p>
        </p:txBody>
      </p:sp>
      <p:sp>
        <p:nvSpPr>
          <p:cNvPr id="232" name="Google Shape;232;p15"/>
          <p:cNvSpPr txBox="1"/>
          <p:nvPr/>
        </p:nvSpPr>
        <p:spPr>
          <a:xfrm>
            <a:off x="7441273" y="1473900"/>
            <a:ext cx="131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Log</a:t>
            </a:r>
            <a:r>
              <a:rPr lang="en">
                <a:latin typeface="Roboto Condensed Light"/>
                <a:ea typeface="Roboto Condensed Light"/>
                <a:cs typeface="Roboto Condensed Light"/>
                <a:sym typeface="Roboto Condensed Light"/>
              </a:rPr>
              <a:t> Model </a:t>
            </a:r>
            <a:endParaRPr>
              <a:latin typeface="Roboto Condensed Light"/>
              <a:ea typeface="Roboto Condensed Light"/>
              <a:cs typeface="Roboto Condensed Light"/>
              <a:sym typeface="Roboto Condensed Light"/>
            </a:endParaRPr>
          </a:p>
        </p:txBody>
      </p:sp>
      <p:sp>
        <p:nvSpPr>
          <p:cNvPr id="233" name="Google Shape;233;p15"/>
          <p:cNvSpPr txBox="1"/>
          <p:nvPr/>
        </p:nvSpPr>
        <p:spPr>
          <a:xfrm>
            <a:off x="585800" y="1813475"/>
            <a:ext cx="108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y</a:t>
            </a:r>
            <a:r>
              <a:rPr lang="en">
                <a:latin typeface="Roboto Condensed Light"/>
                <a:ea typeface="Roboto Condensed Light"/>
                <a:cs typeface="Roboto Condensed Light"/>
                <a:sym typeface="Roboto Condensed Light"/>
              </a:rPr>
              <a:t> = mx + c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A1 = [ 1  x ] </a:t>
            </a:r>
            <a:endParaRPr>
              <a:latin typeface="Roboto Condensed Light"/>
              <a:ea typeface="Roboto Condensed Light"/>
              <a:cs typeface="Roboto Condensed Light"/>
              <a:sym typeface="Roboto Condensed Light"/>
            </a:endParaRPr>
          </a:p>
        </p:txBody>
      </p:sp>
      <p:sp>
        <p:nvSpPr>
          <p:cNvPr id="234" name="Google Shape;234;p15"/>
          <p:cNvSpPr txBox="1"/>
          <p:nvPr/>
        </p:nvSpPr>
        <p:spPr>
          <a:xfrm>
            <a:off x="2461175" y="1813475"/>
            <a:ext cx="135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y = ax</a:t>
            </a:r>
            <a:r>
              <a:rPr baseline="30000" lang="en">
                <a:latin typeface="Roboto Condensed Light"/>
                <a:ea typeface="Roboto Condensed Light"/>
                <a:cs typeface="Roboto Condensed Light"/>
                <a:sym typeface="Roboto Condensed Light"/>
              </a:rPr>
              <a:t>2</a:t>
            </a:r>
            <a:r>
              <a:rPr lang="en">
                <a:latin typeface="Roboto Condensed Light"/>
                <a:ea typeface="Roboto Condensed Light"/>
                <a:cs typeface="Roboto Condensed Light"/>
                <a:sym typeface="Roboto Condensed Light"/>
              </a:rPr>
              <a:t> + bx + c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A2 = [ 1  x  </a:t>
            </a:r>
            <a:r>
              <a:rPr lang="en">
                <a:latin typeface="Roboto Condensed Light"/>
                <a:ea typeface="Roboto Condensed Light"/>
                <a:cs typeface="Roboto Condensed Light"/>
                <a:sym typeface="Roboto Condensed Light"/>
              </a:rPr>
              <a:t>x</a:t>
            </a:r>
            <a:r>
              <a:rPr baseline="30000" lang="en">
                <a:latin typeface="Roboto Condensed Light"/>
                <a:ea typeface="Roboto Condensed Light"/>
                <a:cs typeface="Roboto Condensed Light"/>
                <a:sym typeface="Roboto Condensed Light"/>
              </a:rPr>
              <a:t>2</a:t>
            </a:r>
            <a:r>
              <a:rPr lang="en">
                <a:latin typeface="Roboto Condensed Light"/>
                <a:ea typeface="Roboto Condensed Light"/>
                <a:cs typeface="Roboto Condensed Light"/>
                <a:sym typeface="Roboto Condensed Light"/>
              </a:rPr>
              <a:t> ] </a:t>
            </a:r>
            <a:endParaRPr>
              <a:latin typeface="Roboto Condensed Light"/>
              <a:ea typeface="Roboto Condensed Light"/>
              <a:cs typeface="Roboto Condensed Light"/>
              <a:sym typeface="Roboto Condensed Light"/>
            </a:endParaRPr>
          </a:p>
        </p:txBody>
      </p:sp>
      <p:sp>
        <p:nvSpPr>
          <p:cNvPr id="235" name="Google Shape;235;p15"/>
          <p:cNvSpPr txBox="1"/>
          <p:nvPr/>
        </p:nvSpPr>
        <p:spPr>
          <a:xfrm>
            <a:off x="4763200" y="1813475"/>
            <a:ext cx="165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y = ax</a:t>
            </a:r>
            <a:r>
              <a:rPr baseline="30000" lang="en">
                <a:latin typeface="Roboto Condensed Light"/>
                <a:ea typeface="Roboto Condensed Light"/>
                <a:cs typeface="Roboto Condensed Light"/>
                <a:sym typeface="Roboto Condensed Light"/>
              </a:rPr>
              <a:t>3</a:t>
            </a:r>
            <a:r>
              <a:rPr lang="en">
                <a:latin typeface="Roboto Condensed Light"/>
                <a:ea typeface="Roboto Condensed Light"/>
                <a:cs typeface="Roboto Condensed Light"/>
                <a:sym typeface="Roboto Condensed Light"/>
              </a:rPr>
              <a:t> + bx</a:t>
            </a:r>
            <a:r>
              <a:rPr baseline="30000" lang="en">
                <a:latin typeface="Roboto Condensed Light"/>
                <a:ea typeface="Roboto Condensed Light"/>
                <a:cs typeface="Roboto Condensed Light"/>
                <a:sym typeface="Roboto Condensed Light"/>
              </a:rPr>
              <a:t>2</a:t>
            </a:r>
            <a:r>
              <a:rPr lang="en">
                <a:latin typeface="Roboto Condensed Light"/>
                <a:ea typeface="Roboto Condensed Light"/>
                <a:cs typeface="Roboto Condensed Light"/>
                <a:sym typeface="Roboto Condensed Light"/>
              </a:rPr>
              <a:t> + cx + d</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A3 = [ 1  x  </a:t>
            </a:r>
            <a:r>
              <a:rPr lang="en">
                <a:latin typeface="Roboto Condensed Light"/>
                <a:ea typeface="Roboto Condensed Light"/>
                <a:cs typeface="Roboto Condensed Light"/>
                <a:sym typeface="Roboto Condensed Light"/>
              </a:rPr>
              <a:t>x</a:t>
            </a:r>
            <a:r>
              <a:rPr baseline="30000" lang="en">
                <a:latin typeface="Roboto Condensed Light"/>
                <a:ea typeface="Roboto Condensed Light"/>
                <a:cs typeface="Roboto Condensed Light"/>
                <a:sym typeface="Roboto Condensed Light"/>
              </a:rPr>
              <a:t>2</a:t>
            </a:r>
            <a:r>
              <a:rPr lang="en">
                <a:latin typeface="Roboto Condensed Light"/>
                <a:ea typeface="Roboto Condensed Light"/>
                <a:cs typeface="Roboto Condensed Light"/>
                <a:sym typeface="Roboto Condensed Light"/>
              </a:rPr>
              <a:t>  </a:t>
            </a:r>
            <a:r>
              <a:rPr lang="en">
                <a:latin typeface="Roboto Condensed Light"/>
                <a:ea typeface="Roboto Condensed Light"/>
                <a:cs typeface="Roboto Condensed Light"/>
                <a:sym typeface="Roboto Condensed Light"/>
              </a:rPr>
              <a:t>x</a:t>
            </a:r>
            <a:r>
              <a:rPr baseline="30000" lang="en">
                <a:latin typeface="Roboto Condensed Light"/>
                <a:ea typeface="Roboto Condensed Light"/>
                <a:cs typeface="Roboto Condensed Light"/>
                <a:sym typeface="Roboto Condensed Light"/>
              </a:rPr>
              <a:t>3</a:t>
            </a:r>
            <a:r>
              <a:rPr lang="en">
                <a:latin typeface="Roboto Condensed Light"/>
                <a:ea typeface="Roboto Condensed Light"/>
                <a:cs typeface="Roboto Condensed Light"/>
                <a:sym typeface="Roboto Condensed Light"/>
              </a:rPr>
              <a:t> ] </a:t>
            </a:r>
            <a:endParaRPr>
              <a:latin typeface="Roboto Condensed Light"/>
              <a:ea typeface="Roboto Condensed Light"/>
              <a:cs typeface="Roboto Condensed Light"/>
              <a:sym typeface="Roboto Condensed Light"/>
            </a:endParaRPr>
          </a:p>
        </p:txBody>
      </p:sp>
      <p:sp>
        <p:nvSpPr>
          <p:cNvPr id="236" name="Google Shape;236;p15"/>
          <p:cNvSpPr txBox="1"/>
          <p:nvPr/>
        </p:nvSpPr>
        <p:spPr>
          <a:xfrm>
            <a:off x="7441275" y="1813475"/>
            <a:ext cx="142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y = mln(x) + c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A4 = [ 1  ln(x) ] </a:t>
            </a:r>
            <a:endParaRPr>
              <a:latin typeface="Roboto Condensed Light"/>
              <a:ea typeface="Roboto Condensed Light"/>
              <a:cs typeface="Roboto Condensed Light"/>
              <a:sym typeface="Roboto Condensed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6"/>
          <p:cNvSpPr txBox="1"/>
          <p:nvPr>
            <p:ph idx="4294967295" type="ctrTitle"/>
          </p:nvPr>
        </p:nvSpPr>
        <p:spPr>
          <a:xfrm>
            <a:off x="685800" y="973750"/>
            <a:ext cx="5567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Least Squares Problem Utilizing Various Algorithms</a:t>
            </a:r>
            <a:endParaRPr sz="3000">
              <a:solidFill>
                <a:schemeClr val="accent5"/>
              </a:solidFill>
            </a:endParaRPr>
          </a:p>
        </p:txBody>
      </p:sp>
      <p:sp>
        <p:nvSpPr>
          <p:cNvPr id="242" name="Google Shape;242;p16"/>
          <p:cNvSpPr txBox="1"/>
          <p:nvPr>
            <p:ph idx="4294967295" type="subTitle"/>
          </p:nvPr>
        </p:nvSpPr>
        <p:spPr>
          <a:xfrm>
            <a:off x="685800" y="2954352"/>
            <a:ext cx="5567700" cy="784800"/>
          </a:xfrm>
          <a:prstGeom prst="rect">
            <a:avLst/>
          </a:prstGeom>
        </p:spPr>
        <p:txBody>
          <a:bodyPr anchorCtr="0" anchor="ctr" bIns="91425" lIns="91425" spcFirstLastPara="1" rIns="91425" wrap="square" tIns="91425">
            <a:noAutofit/>
          </a:bodyPr>
          <a:lstStyle/>
          <a:p>
            <a:pPr indent="-381000" lvl="0" marL="457200" rtl="0" algn="l">
              <a:spcBef>
                <a:spcPts val="600"/>
              </a:spcBef>
              <a:spcAft>
                <a:spcPts val="0"/>
              </a:spcAft>
              <a:buSzPts val="2400"/>
              <a:buChar char="▰"/>
            </a:pPr>
            <a:r>
              <a:rPr lang="en"/>
              <a:t>Pseudoinverse</a:t>
            </a:r>
            <a:endParaRPr/>
          </a:p>
          <a:p>
            <a:pPr indent="-381000" lvl="0" marL="457200" rtl="0" algn="l">
              <a:spcBef>
                <a:spcPts val="0"/>
              </a:spcBef>
              <a:spcAft>
                <a:spcPts val="0"/>
              </a:spcAft>
              <a:buSzPts val="2400"/>
              <a:buChar char="▰"/>
            </a:pPr>
            <a:r>
              <a:rPr lang="en"/>
              <a:t>QR Decomposition</a:t>
            </a:r>
            <a:endParaRPr/>
          </a:p>
          <a:p>
            <a:pPr indent="-381000" lvl="1" marL="914400" rtl="0" algn="l">
              <a:spcBef>
                <a:spcPts val="0"/>
              </a:spcBef>
              <a:spcAft>
                <a:spcPts val="0"/>
              </a:spcAft>
              <a:buSzPts val="2400"/>
              <a:buChar char="▻"/>
            </a:pPr>
            <a:r>
              <a:rPr lang="en"/>
              <a:t>Classical Gram Schmidt</a:t>
            </a:r>
            <a:endParaRPr/>
          </a:p>
          <a:p>
            <a:pPr indent="-381000" lvl="1" marL="914400" rtl="0" algn="l">
              <a:spcBef>
                <a:spcPts val="0"/>
              </a:spcBef>
              <a:spcAft>
                <a:spcPts val="0"/>
              </a:spcAft>
              <a:buSzPts val="2400"/>
              <a:buChar char="▻"/>
            </a:pPr>
            <a:r>
              <a:rPr lang="en"/>
              <a:t>Modified Gram Schmidt</a:t>
            </a:r>
            <a:endParaRPr/>
          </a:p>
          <a:p>
            <a:pPr indent="-381000" lvl="1" marL="914400" rtl="0" algn="l">
              <a:spcBef>
                <a:spcPts val="0"/>
              </a:spcBef>
              <a:spcAft>
                <a:spcPts val="0"/>
              </a:spcAft>
              <a:buSzPts val="2400"/>
              <a:buChar char="▻"/>
            </a:pPr>
            <a:r>
              <a:rPr lang="en"/>
              <a:t>Householder Triangularization</a:t>
            </a:r>
            <a:endParaRPr/>
          </a:p>
          <a:p>
            <a:pPr indent="-381000" lvl="0" marL="457200" rtl="0" algn="l">
              <a:spcBef>
                <a:spcPts val="0"/>
              </a:spcBef>
              <a:spcAft>
                <a:spcPts val="0"/>
              </a:spcAft>
              <a:buSzPts val="2400"/>
              <a:buChar char="▰"/>
            </a:pPr>
            <a:r>
              <a:rPr lang="en"/>
              <a:t>SVD</a:t>
            </a:r>
            <a:endParaRPr/>
          </a:p>
        </p:txBody>
      </p:sp>
      <p:grpSp>
        <p:nvGrpSpPr>
          <p:cNvPr id="243" name="Google Shape;243;p16"/>
          <p:cNvGrpSpPr/>
          <p:nvPr/>
        </p:nvGrpSpPr>
        <p:grpSpPr>
          <a:xfrm>
            <a:off x="6682481" y="378837"/>
            <a:ext cx="1588639" cy="1588655"/>
            <a:chOff x="6643075" y="3664250"/>
            <a:chExt cx="407950" cy="407975"/>
          </a:xfrm>
        </p:grpSpPr>
        <p:sp>
          <p:nvSpPr>
            <p:cNvPr id="244" name="Google Shape;244;p16"/>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C7D3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C7D3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16"/>
          <p:cNvGrpSpPr/>
          <p:nvPr/>
        </p:nvGrpSpPr>
        <p:grpSpPr>
          <a:xfrm rot="-587363">
            <a:off x="6589251" y="2174497"/>
            <a:ext cx="653127" cy="653134"/>
            <a:chOff x="576250" y="4319400"/>
            <a:chExt cx="442075" cy="442050"/>
          </a:xfrm>
        </p:grpSpPr>
        <p:sp>
          <p:nvSpPr>
            <p:cNvPr id="247" name="Google Shape;247;p16"/>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16"/>
          <p:cNvSpPr/>
          <p:nvPr/>
        </p:nvSpPr>
        <p:spPr>
          <a:xfrm>
            <a:off x="6302724" y="745608"/>
            <a:ext cx="248336" cy="23712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rot="2697322">
            <a:off x="7939080" y="1959478"/>
            <a:ext cx="376961" cy="35993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8237292" y="1754006"/>
            <a:ext cx="150972" cy="14422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rot="1280149">
            <a:off x="6130690" y="1460796"/>
            <a:ext cx="150975" cy="14420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7"/>
          <p:cNvSpPr txBox="1"/>
          <p:nvPr>
            <p:ph idx="4294967295"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Pseudoinverse</a:t>
            </a:r>
            <a:endParaRPr/>
          </a:p>
        </p:txBody>
      </p:sp>
      <p:sp>
        <p:nvSpPr>
          <p:cNvPr id="261" name="Google Shape;261;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2" name="Google Shape;262;p17"/>
          <p:cNvPicPr preferRelativeResize="0"/>
          <p:nvPr/>
        </p:nvPicPr>
        <p:blipFill>
          <a:blip r:embed="rId3">
            <a:alphaModFix/>
          </a:blip>
          <a:stretch>
            <a:fillRect/>
          </a:stretch>
        </p:blipFill>
        <p:spPr>
          <a:xfrm>
            <a:off x="1942800" y="709945"/>
            <a:ext cx="5258401" cy="37236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QR Factorization Algorithms </a:t>
            </a:r>
            <a:endParaRPr/>
          </a:p>
        </p:txBody>
      </p:sp>
      <p:grpSp>
        <p:nvGrpSpPr>
          <p:cNvPr id="268" name="Google Shape;268;p18"/>
          <p:cNvGrpSpPr/>
          <p:nvPr/>
        </p:nvGrpSpPr>
        <p:grpSpPr>
          <a:xfrm>
            <a:off x="312466" y="587260"/>
            <a:ext cx="309022" cy="376837"/>
            <a:chOff x="596350" y="929175"/>
            <a:chExt cx="407950" cy="497475"/>
          </a:xfrm>
        </p:grpSpPr>
        <p:sp>
          <p:nvSpPr>
            <p:cNvPr id="269" name="Google Shape;269;p18"/>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7" name="Google Shape;277;p18"/>
          <p:cNvPicPr preferRelativeResize="0"/>
          <p:nvPr/>
        </p:nvPicPr>
        <p:blipFill>
          <a:blip r:embed="rId3">
            <a:alphaModFix/>
          </a:blip>
          <a:stretch>
            <a:fillRect/>
          </a:stretch>
        </p:blipFill>
        <p:spPr>
          <a:xfrm>
            <a:off x="5821999" y="1968425"/>
            <a:ext cx="833551" cy="766200"/>
          </a:xfrm>
          <a:prstGeom prst="rect">
            <a:avLst/>
          </a:prstGeom>
          <a:noFill/>
          <a:ln>
            <a:noFill/>
          </a:ln>
        </p:spPr>
      </p:pic>
      <p:pic>
        <p:nvPicPr>
          <p:cNvPr id="278" name="Google Shape;278;p18"/>
          <p:cNvPicPr preferRelativeResize="0"/>
          <p:nvPr/>
        </p:nvPicPr>
        <p:blipFill>
          <a:blip r:embed="rId4">
            <a:alphaModFix/>
          </a:blip>
          <a:stretch>
            <a:fillRect/>
          </a:stretch>
        </p:blipFill>
        <p:spPr>
          <a:xfrm>
            <a:off x="493100" y="1459525"/>
            <a:ext cx="4775126" cy="3492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9"/>
          <p:cNvSpPr txBox="1"/>
          <p:nvPr>
            <p:ph type="title"/>
          </p:nvPr>
        </p:nvSpPr>
        <p:spPr>
          <a:xfrm>
            <a:off x="381000" y="392575"/>
            <a:ext cx="60726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Classical Gram Schmidt and Modified Gram Schmidt </a:t>
            </a:r>
            <a:endParaRPr/>
          </a:p>
        </p:txBody>
      </p:sp>
      <p:sp>
        <p:nvSpPr>
          <p:cNvPr id="284" name="Google Shape;284;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5" name="Google Shape;285;p19"/>
          <p:cNvPicPr preferRelativeResize="0"/>
          <p:nvPr/>
        </p:nvPicPr>
        <p:blipFill>
          <a:blip r:embed="rId4">
            <a:alphaModFix/>
          </a:blip>
          <a:stretch>
            <a:fillRect/>
          </a:stretch>
        </p:blipFill>
        <p:spPr>
          <a:xfrm>
            <a:off x="139838" y="1439650"/>
            <a:ext cx="4883725" cy="1848400"/>
          </a:xfrm>
          <a:prstGeom prst="rect">
            <a:avLst/>
          </a:prstGeom>
          <a:noFill/>
          <a:ln>
            <a:noFill/>
          </a:ln>
        </p:spPr>
      </p:pic>
      <p:pic>
        <p:nvPicPr>
          <p:cNvPr id="286" name="Google Shape;286;p19"/>
          <p:cNvPicPr preferRelativeResize="0"/>
          <p:nvPr/>
        </p:nvPicPr>
        <p:blipFill>
          <a:blip r:embed="rId5">
            <a:alphaModFix/>
          </a:blip>
          <a:stretch>
            <a:fillRect/>
          </a:stretch>
        </p:blipFill>
        <p:spPr>
          <a:xfrm>
            <a:off x="191325" y="3288048"/>
            <a:ext cx="6723098" cy="1677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