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66" r:id="rId13"/>
    <p:sldId id="274" r:id="rId14"/>
    <p:sldId id="277" r:id="rId15"/>
    <p:sldId id="265" r:id="rId16"/>
    <p:sldId id="278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B963-99D3-7F4B-BBCE-2FEA0C20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5E2B4-15D6-114B-8124-E093D3754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81529-DDDA-F54C-8478-630ECA86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81F15-75D9-6C44-B938-050DA53E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8DED-41AB-304F-969B-B4785A53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5070-DB14-9A47-81EA-57226AA4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EB17-9B28-B646-928D-3907776A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642E-4CAF-3541-A892-AB744110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981D-694A-ED40-8EBE-BF808613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60D8-B713-4E43-8237-815A0051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1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678A0-B25E-024A-A358-80F999953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C0922-871B-6A41-BC13-65439EE2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F8D0-7929-CA47-9155-36F38BED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6891-1AEA-EF48-8468-C76169BF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9342-5C52-114F-894A-A628F9CC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8C21-BFD7-6843-9581-7B997DDF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8FA-4495-F647-9622-582CA244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3856-5884-2944-A269-319BAE9D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18A1-1CD4-1948-8788-447989BC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B1D0-2A12-2C4D-A04A-90036B2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8603-1BCA-2E4F-803F-FD19802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1E5F-9E9E-4E4E-A090-CFBD2913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AD2F-4F6B-9D43-A57B-670A7FF1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FB8F-556D-874E-86B6-5263D405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23C4-9C25-6742-B2CA-D8159FA8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F668-7820-0F42-B3CF-F941E28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E329-9DCF-1B4D-9DE5-3C48BB0E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AD23A-B945-1246-ACC8-7FB8B71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556C-35F4-3B4B-9788-CAEEF182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44A4-9C85-8948-9C47-A1E987CE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2ECEF-C181-1348-B5A6-04D3ECDC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91F0-463D-FB4D-A248-0CCA3C30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BB58-7A46-ED4C-B97A-D358583B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A874F-A2B1-CE44-999A-1FA8A362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5A85E-4211-3E42-997F-A76D66AE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4B5ED-1B51-F44C-B1ED-DAD065CCF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B9BBD-515A-A14D-96BF-488622CF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D8536-4656-394D-82CA-6E1CB223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78FED-B93C-BF49-A1F9-FBB3C8D4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F1C-F758-7B43-909C-1306FD7E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73A6D-F127-9B49-8850-95EF0CF7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10699-7E06-6449-A879-1390475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56E39-7A55-6F4F-BDE4-903310FD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10352-BC09-2143-9C5D-62E402CD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83952-A73B-7D43-B251-D6A23D2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47CF-C88A-3349-8FC4-A463E0D1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C79E-B1EA-EE45-A2F6-496FC8B6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3B45-9912-4D42-A2F5-207C220D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EB869-CDED-C64A-8FA9-E8E2C899E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038E-6112-0947-937E-BD8DA000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5C5EB-B508-6C4F-ABA0-6F9BC26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E5C6E-3F61-2749-AD46-60EF1BE5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833D-516B-BC4F-9B74-7C223FCF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78AAF-9A14-3540-AFB0-E9D05F979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B937-6551-644D-B9A2-7A7A6F1D4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7271B-ECC2-0447-890A-6DADCFF3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EC244-74B8-9A4C-8D61-06A2DD7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4050D-296A-D140-9B0D-4AC71C9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E6E0-A58A-5541-9766-4C34540B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82E0E-9AB4-5E4A-980B-ED15B3C2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9592-6583-B54B-A494-B8C187BA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6562-B88E-2649-B324-1DE3F089FCF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AFAA-C8CF-8B4F-9EAD-B2E22C553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CB5C-D0DC-3B4D-B12D-F31EB822B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3D4A4-84B0-C54B-8F4B-97F25724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degree.wisconsin.edu/data-science/what-is-big-data/" TargetMode="External"/><Relationship Id="rId2" Type="http://schemas.openxmlformats.org/officeDocument/2006/relationships/hyperlink" Target="https://www.securitymadesimple.org/cybersecurity-blog/what-does-a-data-broker-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learn/nosql-databases#toc-advantages-yb_A4KAH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rk mesh">
            <a:extLst>
              <a:ext uri="{FF2B5EF4-FFF2-40B4-BE49-F238E27FC236}">
                <a16:creationId xmlns:a16="http://schemas.microsoft.com/office/drawing/2014/main" id="{362D19A0-162A-4E23-80B7-5BBC84AB4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27E23-DB18-144F-8A22-1B9D4F8A1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5E25C-9165-604F-B5EE-B4A272A8F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Judson Edmunds</a:t>
            </a:r>
          </a:p>
        </p:txBody>
      </p:sp>
    </p:spTree>
    <p:extLst>
      <p:ext uri="{BB962C8B-B14F-4D97-AF65-F5344CB8AC3E}">
        <p14:creationId xmlns:p14="http://schemas.microsoft.com/office/powerpoint/2010/main" val="206976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Autofit/>
          </a:bodyPr>
          <a:lstStyle/>
          <a:p>
            <a:r>
              <a:rPr lang="en-US" dirty="0"/>
              <a:t>Statistics and other information calculated from large sets of data needs to be placed in a more understandable and easier to read formats such as bars and graphs.</a:t>
            </a:r>
          </a:p>
          <a:p>
            <a:r>
              <a:rPr lang="en-US" dirty="0"/>
              <a:t>This helps companies form business decisions and simplifies how complex data sets are viewed.</a:t>
            </a:r>
          </a:p>
          <a:p>
            <a:r>
              <a:rPr lang="en-US" dirty="0"/>
              <a:t> Those making business decisions in large companies can’t look through 100 pages of data.</a:t>
            </a:r>
          </a:p>
        </p:txBody>
      </p:sp>
    </p:spTree>
    <p:extLst>
      <p:ext uri="{BB962C8B-B14F-4D97-AF65-F5344CB8AC3E}">
        <p14:creationId xmlns:p14="http://schemas.microsoft.com/office/powerpoint/2010/main" val="312083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Different data sets could provide a company valuable information. </a:t>
            </a:r>
          </a:p>
          <a:p>
            <a:endParaRPr lang="en-US" dirty="0"/>
          </a:p>
          <a:p>
            <a:r>
              <a:rPr lang="en-US" dirty="0"/>
              <a:t>YouTube knowing what videos you watch all the way through allows them to recommend videos you are likely to enjoy.</a:t>
            </a:r>
          </a:p>
          <a:p>
            <a:endParaRPr lang="en-US" dirty="0"/>
          </a:p>
          <a:p>
            <a:r>
              <a:rPr lang="en-US" dirty="0"/>
              <a:t>Some companies will even sell data to companies that will then try to make a profit from it.</a:t>
            </a:r>
          </a:p>
        </p:txBody>
      </p:sp>
    </p:spTree>
    <p:extLst>
      <p:ext uri="{BB962C8B-B14F-4D97-AF65-F5344CB8AC3E}">
        <p14:creationId xmlns:p14="http://schemas.microsoft.com/office/powerpoint/2010/main" val="48191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1867-9460-6345-A3AF-468D9DA6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E725-31C8-B54F-B7E4-157FD72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dirty="0"/>
              <a:t>Data brokers are companies that will collect data or purchase data to organize it and sell it or analyze the data and make graphs and charts.</a:t>
            </a:r>
          </a:p>
          <a:p>
            <a:endParaRPr lang="en-US" dirty="0"/>
          </a:p>
          <a:p>
            <a:r>
              <a:rPr lang="en-US" dirty="0"/>
              <a:t>The data collected is often personal information such as age, income, education, and purchase history.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of the larger brokers in the U.S. are Acxiom, Epsilon, and CoreLogic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138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dirty="0"/>
              <a:t>NoSQL databases were created in 2009 to help process large amounts of web data </a:t>
            </a:r>
          </a:p>
          <a:p>
            <a:endParaRPr lang="en-US" dirty="0"/>
          </a:p>
          <a:p>
            <a:r>
              <a:rPr lang="en-US" dirty="0"/>
              <a:t>NoSQL is a non-relational system that takes in unorganized data and makes sorting it to find patterns easier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53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D900C-A1CF-E043-9A50-1111E014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54DB-F48C-AD45-97C0-A62878CA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These systems are easily maintained, and the horizontal scaling makes NoSQL cost effective </a:t>
            </a:r>
          </a:p>
          <a:p>
            <a:endParaRPr lang="en-US" dirty="0"/>
          </a:p>
          <a:p>
            <a:r>
              <a:rPr lang="en-US" dirty="0"/>
              <a:t>Horizontal scaling is great for data that frequently needs to be changes </a:t>
            </a:r>
          </a:p>
          <a:p>
            <a:endParaRPr lang="en-US" dirty="0"/>
          </a:p>
          <a:p>
            <a:r>
              <a:rPr lang="en-US" dirty="0"/>
              <a:t>It is easy to make copies of the system for storage on multiple servers</a:t>
            </a:r>
          </a:p>
          <a:p>
            <a:endParaRPr lang="en-US" dirty="0"/>
          </a:p>
          <a:p>
            <a:r>
              <a:rPr lang="en-US" dirty="0"/>
              <a:t>NoSQL enables the use of faster storage.</a:t>
            </a:r>
          </a:p>
        </p:txBody>
      </p:sp>
    </p:spTree>
    <p:extLst>
      <p:ext uri="{BB962C8B-B14F-4D97-AF65-F5344CB8AC3E}">
        <p14:creationId xmlns:p14="http://schemas.microsoft.com/office/powerpoint/2010/main" val="1813568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42686-D7B8-C74B-B320-B61FC7E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79"/>
            <a:ext cx="3282696" cy="5257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CC16-6698-A943-A691-8C9C0B44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dirty="0"/>
              <a:t>Big data will very likely become exponentially more important for product production, and business decisions.</a:t>
            </a:r>
          </a:p>
          <a:p>
            <a:endParaRPr lang="en-US" dirty="0"/>
          </a:p>
          <a:p>
            <a:r>
              <a:rPr lang="en-US" dirty="0"/>
              <a:t>Internet of things is a large contributor to this as now we have more devices in our homes that are constantly taking data such as the Amazon Echo.</a:t>
            </a:r>
          </a:p>
          <a:p>
            <a:endParaRPr lang="en-US" dirty="0"/>
          </a:p>
          <a:p>
            <a:r>
              <a:rPr lang="en-US" dirty="0"/>
              <a:t>Machine learning benefits significantly from these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392099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A2D8A-06B4-6445-B320-61D0C1EE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59EB-01DE-C447-9F13-C7861E88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dirty="0"/>
              <a:t>Since data is such an important field it is necessary for large companies to plan how they will collect, store, manipulate, and use their data</a:t>
            </a:r>
          </a:p>
          <a:p>
            <a:endParaRPr lang="en-US" dirty="0"/>
          </a:p>
          <a:p>
            <a:r>
              <a:rPr lang="en-US" dirty="0"/>
              <a:t>Some companies use this information to update or create applications and products while others sell for a </a:t>
            </a:r>
            <a:r>
              <a:rPr lang="en-US"/>
              <a:t>nice profit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87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990B-D2E8-1E4E-AD6C-672902EF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5F2B-A278-CA4E-A21B-1B4B971F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https://www.securitymadesimple.org/cybersecurity-blog/what-does-a-data-broker-do</a:t>
            </a:r>
            <a:endParaRPr lang="en-US" dirty="0"/>
          </a:p>
          <a:p>
            <a:r>
              <a:rPr lang="en-US" dirty="0">
                <a:hlinkClick r:id="rId3"/>
              </a:rPr>
              <a:t>https://datasciencedegree.wisconsin.edu/data-science/what-is-big-data/</a:t>
            </a:r>
            <a:endParaRPr lang="en-US" dirty="0"/>
          </a:p>
          <a:p>
            <a:r>
              <a:rPr lang="en-US" dirty="0">
                <a:hlinkClick r:id="rId4"/>
              </a:rPr>
              <a:t>https://www.ibm.com/cloud/learn/nosql-databases#toc-advantages-yb_A4KAH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7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F3E25F03-9333-4992-A3EA-BD10E46BA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FE25F-D35A-F24C-A091-484E12BA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7A19E-7295-2A43-A23A-1A69C529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0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8805-FA0B-914F-B4D2-685E1AB7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I chose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DBF6-6F2D-6940-8B61-C5FB9AEA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The importance the internet plays in our daily life's seems to grow and become more and more apparent as time passes.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Big Data not only effects the field of Computer Science but others such as Analyst, Business, and Statistics.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137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5E7FE-143E-4843-B17C-A88CE8B2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5BD2-5C52-B344-B444-A68FCDA7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Big Data is simply data that is collected at such a fast rate and large amount it can’t be processed with traditional data processing tools.</a:t>
            </a:r>
          </a:p>
          <a:p>
            <a:endParaRPr lang="en-US" dirty="0"/>
          </a:p>
          <a:p>
            <a:r>
              <a:rPr lang="en-US" dirty="0"/>
              <a:t>Typically seen as using large quantities of data to find different correlations or patterns that could be useful in making a business decision.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11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CC207D10-D28A-4E84-940A-15770F8C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4CCDE-5EA0-1245-877F-C64B79C8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Big Data Cont.</a:t>
            </a:r>
          </a:p>
        </p:txBody>
      </p:sp>
      <p:pic>
        <p:nvPicPr>
          <p:cNvPr id="1026" name="Picture 2" descr="Big Data Applications - A manifestation of the hottest buzzword - DataFlair">
            <a:extLst>
              <a:ext uri="{FF2B5EF4-FFF2-40B4-BE49-F238E27FC236}">
                <a16:creationId xmlns:a16="http://schemas.microsoft.com/office/drawing/2014/main" id="{128A7A95-9DB7-C243-BDFE-960B87182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" r="1" b="1287"/>
          <a:stretch/>
        </p:blipFill>
        <p:spPr bwMode="auto">
          <a:xfrm>
            <a:off x="841248" y="2516777"/>
            <a:ext cx="5015484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15F2-1545-8548-9A6C-D832ABED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en-US" dirty="0"/>
              <a:t>Big data is not only personal data, but data created by schools, hospitals, airports, etc.</a:t>
            </a:r>
          </a:p>
          <a:p>
            <a:endParaRPr lang="en-US" dirty="0"/>
          </a:p>
          <a:p>
            <a:r>
              <a:rPr lang="en-US" dirty="0"/>
              <a:t>Big Data is typically broken down into 3-7 Vs for simplicity.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19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2005013" cy="296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In our daily lives we produce an extremely large amount of data by using our phones, smart watches, cars, etc.</a:t>
            </a:r>
          </a:p>
          <a:p>
            <a:endParaRPr lang="en-US" dirty="0"/>
          </a:p>
          <a:p>
            <a:r>
              <a:rPr lang="en-US" dirty="0"/>
              <a:t>The problem with the size of data we are producing is not how to store the data, but how to find what data is useful.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908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The Velocity of data is simply the rate at which data is being acquired. Try and imagine how fast a company like Google or Amazon needs to be when  collecting and processing data.</a:t>
            </a:r>
          </a:p>
          <a:p>
            <a:endParaRPr lang="en-US" dirty="0"/>
          </a:p>
          <a:p>
            <a:r>
              <a:rPr lang="en-US" dirty="0"/>
              <a:t>Not to mention the rate at which data is coming into these companies is constantly on the rise.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51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Autofit/>
          </a:bodyPr>
          <a:lstStyle/>
          <a:p>
            <a:r>
              <a:rPr lang="en-US" dirty="0"/>
              <a:t>Structured data – Is data that is essentially already in order making data entry, queries, and analysis far easier.</a:t>
            </a:r>
          </a:p>
          <a:p>
            <a:r>
              <a:rPr lang="en-US" dirty="0"/>
              <a:t>Structured data could range from dates and names to things like locations.</a:t>
            </a:r>
          </a:p>
          <a:p>
            <a:r>
              <a:rPr lang="en-US" dirty="0"/>
              <a:t>Unstructured data- Data that is almost random and very hard to manipulate for storage and analysis.</a:t>
            </a:r>
          </a:p>
          <a:p>
            <a:r>
              <a:rPr lang="en-US" dirty="0"/>
              <a:t>This data could be anything from work e-mails to YouTube videos.</a:t>
            </a:r>
          </a:p>
        </p:txBody>
      </p:sp>
    </p:spTree>
    <p:extLst>
      <p:ext uri="{BB962C8B-B14F-4D97-AF65-F5344CB8AC3E}">
        <p14:creationId xmlns:p14="http://schemas.microsoft.com/office/powerpoint/2010/main" val="352869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A piece of data’s veracity is based on the likelihood that data is accurate. When data is incorrectly recorded it holds no true value.</a:t>
            </a:r>
          </a:p>
          <a:p>
            <a:endParaRPr lang="en-US" dirty="0"/>
          </a:p>
          <a:p>
            <a:r>
              <a:rPr lang="en-US" dirty="0"/>
              <a:t>Why would Google want to know the most searched topic in the past hour if the data used to formulate the answer was Bing’s rather than their own.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064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EE71A-BDAE-BB46-9F3A-3B7D3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B4FA-6FD5-A44C-975C-B932B190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dirty="0"/>
              <a:t>As the meaning of data changes, it is harder to develop programs that understand context and meaning.</a:t>
            </a:r>
          </a:p>
          <a:p>
            <a:endParaRPr lang="en-US" dirty="0"/>
          </a:p>
          <a:p>
            <a:r>
              <a:rPr lang="en-US" dirty="0"/>
              <a:t>A good example of this is slang terms that are changing or adding additional meanings to words or phrases.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04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20129</TotalTime>
  <Words>825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Big Data</vt:lpstr>
      <vt:lpstr>Why I chose Big Data</vt:lpstr>
      <vt:lpstr>What is Big Data</vt:lpstr>
      <vt:lpstr>What is Big Data Cont.</vt:lpstr>
      <vt:lpstr>Volume</vt:lpstr>
      <vt:lpstr>Velocity</vt:lpstr>
      <vt:lpstr>Variety</vt:lpstr>
      <vt:lpstr>Veracity</vt:lpstr>
      <vt:lpstr>Variability</vt:lpstr>
      <vt:lpstr>Visualization</vt:lpstr>
      <vt:lpstr>Value</vt:lpstr>
      <vt:lpstr>Data Brokers</vt:lpstr>
      <vt:lpstr>NoSQL</vt:lpstr>
      <vt:lpstr>Advantages of NoSQL</vt:lpstr>
      <vt:lpstr>The Future</vt:lpstr>
      <vt:lpstr>Data Strategies 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Edmunds, Judson, C</dc:creator>
  <cp:lastModifiedBy>Edmunds, Judson, C</cp:lastModifiedBy>
  <cp:revision>29</cp:revision>
  <dcterms:created xsi:type="dcterms:W3CDTF">2021-08-25T03:59:12Z</dcterms:created>
  <dcterms:modified xsi:type="dcterms:W3CDTF">2021-09-24T00:45:34Z</dcterms:modified>
</cp:coreProperties>
</file>