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73" r:id="rId3"/>
    <p:sldId id="269" r:id="rId4"/>
    <p:sldId id="277" r:id="rId5"/>
    <p:sldId id="278" r:id="rId6"/>
    <p:sldId id="275" r:id="rId7"/>
    <p:sldId id="279" r:id="rId8"/>
    <p:sldId id="280" r:id="rId9"/>
    <p:sldId id="274" r:id="rId10"/>
    <p:sldId id="281" r:id="rId11"/>
    <p:sldId id="282" r:id="rId12"/>
    <p:sldId id="276" r:id="rId13"/>
  </p:sldIdLst>
  <p:sldSz cx="132588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1FB6E-1FBE-4ACF-99AD-8868DF7550DE}" v="77" dt="2023-08-22T17:49:02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2" autoAdjust="0"/>
    <p:restoredTop sz="94660"/>
  </p:normalViewPr>
  <p:slideViewPr>
    <p:cSldViewPr snapToGrid="0">
      <p:cViewPr>
        <p:scale>
          <a:sx n="98" d="100"/>
          <a:sy n="98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870605"/>
            <a:ext cx="11269980" cy="3979333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6003397"/>
            <a:ext cx="9944100" cy="2759603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608542"/>
            <a:ext cx="2858929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608542"/>
            <a:ext cx="8411051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849566"/>
            <a:ext cx="11435715" cy="4754562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7649107"/>
            <a:ext cx="11435715" cy="2500312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3042708"/>
            <a:ext cx="563499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3042708"/>
            <a:ext cx="563499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608544"/>
            <a:ext cx="1143571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801938"/>
            <a:ext cx="5609093" cy="1373187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4175125"/>
            <a:ext cx="560909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801938"/>
            <a:ext cx="5636717" cy="1373187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4175125"/>
            <a:ext cx="5636717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762000"/>
            <a:ext cx="4276308" cy="266700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645711"/>
            <a:ext cx="6712268" cy="8122708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429000"/>
            <a:ext cx="4276308" cy="6352647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762000"/>
            <a:ext cx="4276308" cy="266700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645711"/>
            <a:ext cx="6712268" cy="8122708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429000"/>
            <a:ext cx="4276308" cy="6352647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608544"/>
            <a:ext cx="1143571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3042708"/>
            <a:ext cx="1143571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10593919"/>
            <a:ext cx="298323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A545-70C0-406E-A432-DE5D0A3DB6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10593919"/>
            <a:ext cx="447484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10593919"/>
            <a:ext cx="298323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AAAE-18CD-44A0-BC79-31321B5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Profile Post AAV9 Treatment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6EB241-3991-501B-BFD9-80C88BD2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" y="2079096"/>
            <a:ext cx="6401075" cy="783076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AED1B5-8F5F-9C53-A91F-7213441D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82" y="2079096"/>
            <a:ext cx="6401074" cy="78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6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Profile Post AAV9 Treatment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BDC5EEF9-5AEF-B2A9-98F9-8F1C5CE5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" y="2091062"/>
            <a:ext cx="6401075" cy="783076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8B1B6A-5002-2005-9F78-66C03A2E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7" y="2091062"/>
            <a:ext cx="6401076" cy="7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Totals Post AAV9 Treatment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DFBEFF-2870-5584-EC4F-90B95F6D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9" y="2091062"/>
            <a:ext cx="6401073" cy="7830762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759CA34-D655-0ED2-9FDB-22F76EAF4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7" y="2091062"/>
            <a:ext cx="6401076" cy="7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68E8E4-6911-9769-F5DD-E5D179E3813D}"/>
              </a:ext>
            </a:extLst>
          </p:cNvPr>
          <p:cNvCxnSpPr>
            <a:cxnSpLocks/>
          </p:cNvCxnSpPr>
          <p:nvPr/>
        </p:nvCxnSpPr>
        <p:spPr>
          <a:xfrm>
            <a:off x="0" y="5899826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464794-192F-E483-C98A-4E1F74851BFE}"/>
              </a:ext>
            </a:extLst>
          </p:cNvPr>
          <p:cNvCxnSpPr>
            <a:cxnSpLocks/>
          </p:cNvCxnSpPr>
          <p:nvPr/>
        </p:nvCxnSpPr>
        <p:spPr>
          <a:xfrm flipH="1" flipV="1">
            <a:off x="6629399" y="556909"/>
            <a:ext cx="1" cy="1087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CB63FC-E5A6-878D-9E99-8D6C68500A0C}"/>
              </a:ext>
            </a:extLst>
          </p:cNvPr>
          <p:cNvCxnSpPr>
            <a:cxnSpLocks/>
          </p:cNvCxnSpPr>
          <p:nvPr/>
        </p:nvCxnSpPr>
        <p:spPr>
          <a:xfrm>
            <a:off x="0" y="556909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37611-9C9B-8C25-EAD2-132817C1DF33}"/>
              </a:ext>
            </a:extLst>
          </p:cNvPr>
          <p:cNvSpPr txBox="1"/>
          <p:nvPr/>
        </p:nvSpPr>
        <p:spPr>
          <a:xfrm>
            <a:off x="2916324" y="68268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Plasma 16 Weeks Volcano Plot</a:t>
            </a:r>
          </a:p>
        </p:txBody>
      </p:sp>
      <p:pic>
        <p:nvPicPr>
          <p:cNvPr id="3" name="Picture 2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637DD0B2-0F98-D72A-5505-3FC80CD3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2" y="642029"/>
            <a:ext cx="6488348" cy="5036314"/>
          </a:xfrm>
          <a:prstGeom prst="rect">
            <a:avLst/>
          </a:prstGeom>
        </p:spPr>
      </p:pic>
      <p:pic>
        <p:nvPicPr>
          <p:cNvPr id="5" name="Picture 4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B7B17E1E-3BCE-141B-FA8D-7490AA4B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0" y="642029"/>
            <a:ext cx="6488348" cy="5070538"/>
          </a:xfrm>
          <a:prstGeom prst="rect">
            <a:avLst/>
          </a:prstGeom>
        </p:spPr>
      </p:pic>
      <p:pic>
        <p:nvPicPr>
          <p:cNvPr id="7" name="Picture 6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CD6B94B8-3019-8AEE-5631-875918892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47" y="6087086"/>
            <a:ext cx="6488349" cy="5070533"/>
          </a:xfrm>
          <a:prstGeom prst="rect">
            <a:avLst/>
          </a:prstGeom>
        </p:spPr>
      </p:pic>
      <p:pic>
        <p:nvPicPr>
          <p:cNvPr id="10" name="Picture 9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F10540DC-604F-EB23-76B4-91CF722A0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0" y="6087086"/>
            <a:ext cx="6488347" cy="50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Totals Post AAV9 Treatment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28052961-8493-97F7-C923-5CB57B5E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" y="2079094"/>
            <a:ext cx="6401075" cy="7830766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44B645-4DB8-18EC-C8F1-7A5B435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2079094"/>
            <a:ext cx="6401076" cy="78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68E8E4-6911-9769-F5DD-E5D179E3813D}"/>
              </a:ext>
            </a:extLst>
          </p:cNvPr>
          <p:cNvCxnSpPr>
            <a:cxnSpLocks/>
          </p:cNvCxnSpPr>
          <p:nvPr/>
        </p:nvCxnSpPr>
        <p:spPr>
          <a:xfrm>
            <a:off x="0" y="5899826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464794-192F-E483-C98A-4E1F74851BFE}"/>
              </a:ext>
            </a:extLst>
          </p:cNvPr>
          <p:cNvCxnSpPr>
            <a:cxnSpLocks/>
          </p:cNvCxnSpPr>
          <p:nvPr/>
        </p:nvCxnSpPr>
        <p:spPr>
          <a:xfrm flipH="1" flipV="1">
            <a:off x="6629399" y="556909"/>
            <a:ext cx="1" cy="1087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CB63FC-E5A6-878D-9E99-8D6C68500A0C}"/>
              </a:ext>
            </a:extLst>
          </p:cNvPr>
          <p:cNvCxnSpPr>
            <a:cxnSpLocks/>
          </p:cNvCxnSpPr>
          <p:nvPr/>
        </p:nvCxnSpPr>
        <p:spPr>
          <a:xfrm>
            <a:off x="0" y="556909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37611-9C9B-8C25-EAD2-132817C1DF33}"/>
              </a:ext>
            </a:extLst>
          </p:cNvPr>
          <p:cNvSpPr txBox="1"/>
          <p:nvPr/>
        </p:nvSpPr>
        <p:spPr>
          <a:xfrm>
            <a:off x="2916324" y="68268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Liver 6 Weeks Volcano Plot</a:t>
            </a:r>
          </a:p>
        </p:txBody>
      </p:sp>
      <p:pic>
        <p:nvPicPr>
          <p:cNvPr id="71" name="Picture 70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FFEFA50F-18F0-E059-4801-1E2C4DB6F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20" y="6121738"/>
            <a:ext cx="6447816" cy="4835862"/>
          </a:xfrm>
          <a:prstGeom prst="rect">
            <a:avLst/>
          </a:prstGeom>
        </p:spPr>
      </p:pic>
      <p:pic>
        <p:nvPicPr>
          <p:cNvPr id="73" name="Picture 72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7BD0E8A5-EBD4-AA18-FB43-59E538294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4" y="6121739"/>
            <a:ext cx="6447814" cy="4835861"/>
          </a:xfrm>
          <a:prstGeom prst="rect">
            <a:avLst/>
          </a:prstGeom>
        </p:spPr>
      </p:pic>
      <p:pic>
        <p:nvPicPr>
          <p:cNvPr id="75" name="Picture 74" descr="A graph with red and black dots&#10;&#10;Description automatically generated">
            <a:extLst>
              <a:ext uri="{FF2B5EF4-FFF2-40B4-BE49-F238E27FC236}">
                <a16:creationId xmlns:a16="http://schemas.microsoft.com/office/drawing/2014/main" id="{A948542E-FD5F-65DC-9F26-C13E7625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20" y="842053"/>
            <a:ext cx="6447815" cy="4835861"/>
          </a:xfrm>
          <a:prstGeom prst="rect">
            <a:avLst/>
          </a:prstGeom>
        </p:spPr>
      </p:pic>
      <p:pic>
        <p:nvPicPr>
          <p:cNvPr id="77" name="Picture 7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5EC653F-1313-8D1C-1FA4-5E0B934FA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4" y="842054"/>
            <a:ext cx="6447814" cy="4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Profile Post AAV9 Treatment</a:t>
            </a:r>
          </a:p>
        </p:txBody>
      </p:sp>
      <p:pic>
        <p:nvPicPr>
          <p:cNvPr id="2" name="Picture 1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D3415CAA-63DE-12B2-66F3-9E012C5E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" y="2091062"/>
            <a:ext cx="6401076" cy="7830765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E5ADDF-B0A4-FD14-354F-ABCAE3A5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8" y="2091062"/>
            <a:ext cx="6401074" cy="7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Totals Post AAV9 Treatment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B807D8F-6ADC-D301-964D-B6A758F8C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2" y="2091062"/>
            <a:ext cx="6401077" cy="7830762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EEA0CF1-654A-3DC9-0825-68CAD0C84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30" y="2091066"/>
            <a:ext cx="6401078" cy="78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1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68E8E4-6911-9769-F5DD-E5D179E3813D}"/>
              </a:ext>
            </a:extLst>
          </p:cNvPr>
          <p:cNvCxnSpPr>
            <a:cxnSpLocks/>
          </p:cNvCxnSpPr>
          <p:nvPr/>
        </p:nvCxnSpPr>
        <p:spPr>
          <a:xfrm>
            <a:off x="0" y="5899826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464794-192F-E483-C98A-4E1F74851BFE}"/>
              </a:ext>
            </a:extLst>
          </p:cNvPr>
          <p:cNvCxnSpPr>
            <a:cxnSpLocks/>
          </p:cNvCxnSpPr>
          <p:nvPr/>
        </p:nvCxnSpPr>
        <p:spPr>
          <a:xfrm flipH="1" flipV="1">
            <a:off x="6629399" y="556909"/>
            <a:ext cx="1" cy="1087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CB63FC-E5A6-878D-9E99-8D6C68500A0C}"/>
              </a:ext>
            </a:extLst>
          </p:cNvPr>
          <p:cNvCxnSpPr>
            <a:cxnSpLocks/>
          </p:cNvCxnSpPr>
          <p:nvPr/>
        </p:nvCxnSpPr>
        <p:spPr>
          <a:xfrm>
            <a:off x="0" y="556909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37611-9C9B-8C25-EAD2-132817C1DF33}"/>
              </a:ext>
            </a:extLst>
          </p:cNvPr>
          <p:cNvSpPr txBox="1"/>
          <p:nvPr/>
        </p:nvSpPr>
        <p:spPr>
          <a:xfrm>
            <a:off x="2916324" y="68268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Liver 16 Weeks Volcano Plot</a:t>
            </a:r>
          </a:p>
        </p:txBody>
      </p:sp>
      <p:pic>
        <p:nvPicPr>
          <p:cNvPr id="3" name="Picture 2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890FF2AB-2FF5-95DE-8227-4DD146B9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9" y="6172206"/>
            <a:ext cx="6488347" cy="5070537"/>
          </a:xfrm>
          <a:prstGeom prst="rect">
            <a:avLst/>
          </a:prstGeom>
        </p:spPr>
      </p:pic>
      <p:pic>
        <p:nvPicPr>
          <p:cNvPr id="5" name="Picture 4" descr="A graph with red lines and dots&#10;&#10;Description automatically generated">
            <a:extLst>
              <a:ext uri="{FF2B5EF4-FFF2-40B4-BE49-F238E27FC236}">
                <a16:creationId xmlns:a16="http://schemas.microsoft.com/office/drawing/2014/main" id="{2B23B202-C64E-ED00-3552-80B907287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23" y="654191"/>
            <a:ext cx="6488349" cy="5070534"/>
          </a:xfrm>
          <a:prstGeom prst="rect">
            <a:avLst/>
          </a:prstGeom>
        </p:spPr>
      </p:pic>
      <p:pic>
        <p:nvPicPr>
          <p:cNvPr id="7" name="Picture 6" descr="A diagram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29D2394-89E4-3915-17B1-0DA427072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9" y="644462"/>
            <a:ext cx="6488349" cy="5070538"/>
          </a:xfrm>
          <a:prstGeom prst="rect">
            <a:avLst/>
          </a:prstGeom>
        </p:spPr>
      </p:pic>
      <p:pic>
        <p:nvPicPr>
          <p:cNvPr id="10" name="Picture 9" descr="A graph with black dots&#10;&#10;Description automatically generated">
            <a:extLst>
              <a:ext uri="{FF2B5EF4-FFF2-40B4-BE49-F238E27FC236}">
                <a16:creationId xmlns:a16="http://schemas.microsoft.com/office/drawing/2014/main" id="{272A90B5-44E3-B33A-94F5-47B46D42C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23" y="6172212"/>
            <a:ext cx="6488346" cy="50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7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Profile Post AAV9 Treatment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108F6F2-22CA-D04B-149F-9E15C0C6E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" y="2091062"/>
            <a:ext cx="6401075" cy="7830762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4FD479-ED0C-C41A-59F1-D3E244B58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7" y="2091062"/>
            <a:ext cx="6401075" cy="7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D9DDB6-7202-EBF2-B319-19F094E0AA2D}"/>
              </a:ext>
            </a:extLst>
          </p:cNvPr>
          <p:cNvCxnSpPr>
            <a:cxnSpLocks/>
          </p:cNvCxnSpPr>
          <p:nvPr/>
        </p:nvCxnSpPr>
        <p:spPr>
          <a:xfrm>
            <a:off x="6629409" y="1316105"/>
            <a:ext cx="0" cy="10113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2C425-464F-115C-6B15-9F27A000ED80}"/>
              </a:ext>
            </a:extLst>
          </p:cNvPr>
          <p:cNvCxnSpPr>
            <a:cxnSpLocks/>
          </p:cNvCxnSpPr>
          <p:nvPr/>
        </p:nvCxnSpPr>
        <p:spPr>
          <a:xfrm>
            <a:off x="0" y="1316105"/>
            <a:ext cx="132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51C225-6205-7480-4905-8D691BBBB702}"/>
              </a:ext>
            </a:extLst>
          </p:cNvPr>
          <p:cNvSpPr txBox="1"/>
          <p:nvPr/>
        </p:nvSpPr>
        <p:spPr>
          <a:xfrm>
            <a:off x="2916325" y="480190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Pex1 G844D Fatty Acid Totals Post AAV9 Treatment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61B8655D-3A61-57A5-B637-9CB49400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" y="2091061"/>
            <a:ext cx="6401072" cy="7830763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AA50DBC-08D0-6558-FBB2-21BD36783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47" y="2091060"/>
            <a:ext cx="6401076" cy="7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68E8E4-6911-9769-F5DD-E5D179E3813D}"/>
              </a:ext>
            </a:extLst>
          </p:cNvPr>
          <p:cNvCxnSpPr>
            <a:cxnSpLocks/>
          </p:cNvCxnSpPr>
          <p:nvPr/>
        </p:nvCxnSpPr>
        <p:spPr>
          <a:xfrm>
            <a:off x="0" y="5899826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464794-192F-E483-C98A-4E1F74851BFE}"/>
              </a:ext>
            </a:extLst>
          </p:cNvPr>
          <p:cNvCxnSpPr>
            <a:cxnSpLocks/>
          </p:cNvCxnSpPr>
          <p:nvPr/>
        </p:nvCxnSpPr>
        <p:spPr>
          <a:xfrm flipH="1" flipV="1">
            <a:off x="6629399" y="556909"/>
            <a:ext cx="1" cy="1087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CB63FC-E5A6-878D-9E99-8D6C68500A0C}"/>
              </a:ext>
            </a:extLst>
          </p:cNvPr>
          <p:cNvCxnSpPr>
            <a:cxnSpLocks/>
          </p:cNvCxnSpPr>
          <p:nvPr/>
        </p:nvCxnSpPr>
        <p:spPr>
          <a:xfrm>
            <a:off x="0" y="556909"/>
            <a:ext cx="1325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37611-9C9B-8C25-EAD2-132817C1DF33}"/>
              </a:ext>
            </a:extLst>
          </p:cNvPr>
          <p:cNvSpPr txBox="1"/>
          <p:nvPr/>
        </p:nvSpPr>
        <p:spPr>
          <a:xfrm>
            <a:off x="2916324" y="68268"/>
            <a:ext cx="7426149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3" b="1" dirty="0"/>
              <a:t>Plasma 6 Weeks Volcano Plot</a:t>
            </a:r>
          </a:p>
        </p:txBody>
      </p:sp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209249B1-3E46-1809-77C8-F5DB43CC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0" y="644462"/>
            <a:ext cx="6488348" cy="5070538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6AAA314-16B3-6605-FB5C-6A184348E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1" y="6172205"/>
            <a:ext cx="6488348" cy="5070538"/>
          </a:xfrm>
          <a:prstGeom prst="rect">
            <a:avLst/>
          </a:prstGeom>
        </p:spPr>
      </p:pic>
      <p:pic>
        <p:nvPicPr>
          <p:cNvPr id="13" name="Picture 12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273C2B0F-B5B0-8FF2-7C0F-75B5CC715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0" y="6172205"/>
            <a:ext cx="6488348" cy="5070536"/>
          </a:xfrm>
          <a:prstGeom prst="rect">
            <a:avLst/>
          </a:prstGeom>
        </p:spPr>
      </p:pic>
      <p:pic>
        <p:nvPicPr>
          <p:cNvPr id="15" name="Picture 1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CFA977FA-6364-1A7F-9A20-7D7140A13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2" y="644462"/>
            <a:ext cx="6488348" cy="5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2761</TotalTime>
  <Words>84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Grindle</dc:creator>
  <cp:lastModifiedBy>Riley Grindle</cp:lastModifiedBy>
  <cp:revision>2</cp:revision>
  <dcterms:created xsi:type="dcterms:W3CDTF">2023-08-21T16:04:50Z</dcterms:created>
  <dcterms:modified xsi:type="dcterms:W3CDTF">2023-08-23T14:05:52Z</dcterms:modified>
</cp:coreProperties>
</file>