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country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4104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price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162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description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37558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designation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2598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province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235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region_1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097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region_2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211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variety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0086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winery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092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points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202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