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Name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3997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Parch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2969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Fare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3050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Sex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4163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Ticket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0799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Cabin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179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Embarked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620000" cy="4537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PassengerId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339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Pclass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296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Age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339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SibSp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620000" cy="5296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