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0679736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0679736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0679736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0679736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06797368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06797368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06797368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06797368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GROUP-1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By:-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Schell - 12548926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Riley Bruce - 14179761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Shaik Mohammed Zubaidi - 16353803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separated the COVID and normal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we applied the grayscale and flattened the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Mean-centered the images to get the data ready for PCA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75" y="1321400"/>
            <a:ext cx="4157950" cy="29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4125" y="1472025"/>
            <a:ext cx="3612876" cy="262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50" y="1447200"/>
            <a:ext cx="4269150" cy="318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600" y="1570775"/>
            <a:ext cx="4190298" cy="2937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Baseline Decision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CV Accuracy - 0.93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575" y="1957024"/>
            <a:ext cx="6052850" cy="293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