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Century Gothic"/>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i+d3mA/eTwI2CBnpZTuGTSABaM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A756444-179F-47B0-AEFF-D2320862CF17}">
  <a:tblStyle styleId="{EA756444-179F-47B0-AEFF-D2320862CF17}"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CenturyGothic-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Gothic-italic.fntdata"/><Relationship Id="rId25" Type="http://schemas.openxmlformats.org/officeDocument/2006/relationships/font" Target="fonts/CenturyGothic-bold.fntdata"/><Relationship Id="rId28" Type="http://customschemas.google.com/relationships/presentationmetadata" Target="metadata"/><Relationship Id="rId27"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Geri</a:t>
            </a:r>
            <a:endParaRPr/>
          </a:p>
        </p:txBody>
      </p:sp>
      <p:sp>
        <p:nvSpPr>
          <p:cNvPr id="130" name="Google Shape;13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9b8316a50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d9b8316a50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d9b8316a50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d99b75e18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d99b75e18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Alison</a:t>
            </a:r>
            <a:endParaRPr/>
          </a:p>
        </p:txBody>
      </p:sp>
      <p:sp>
        <p:nvSpPr>
          <p:cNvPr id="245" name="Google Shape;245;gd99b75e186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9b8316a50_3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d9b8316a50_3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Riley</a:t>
            </a:r>
            <a:endParaRPr/>
          </a:p>
        </p:txBody>
      </p:sp>
      <p:sp>
        <p:nvSpPr>
          <p:cNvPr id="252" name="Google Shape;252;gd9b8316a50_3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d9b8316a50_3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d9b8316a50_3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Riley</a:t>
            </a:r>
            <a:endParaRPr/>
          </a:p>
        </p:txBody>
      </p:sp>
      <p:sp>
        <p:nvSpPr>
          <p:cNvPr id="259" name="Google Shape;259;gd9b8316a50_3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9b8316a50_3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d9b8316a50_3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Riley</a:t>
            </a:r>
            <a:endParaRPr/>
          </a:p>
        </p:txBody>
      </p:sp>
      <p:sp>
        <p:nvSpPr>
          <p:cNvPr id="268" name="Google Shape;268;gd9b8316a50_3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d9b8316a50_3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d9b8316a50_3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Riley</a:t>
            </a:r>
            <a:endParaRPr/>
          </a:p>
        </p:txBody>
      </p:sp>
      <p:sp>
        <p:nvSpPr>
          <p:cNvPr id="279" name="Google Shape;279;gd9b8316a50_3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d9b8316a50_3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d9b8316a50_3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Riley</a:t>
            </a:r>
            <a:endParaRPr/>
          </a:p>
        </p:txBody>
      </p:sp>
      <p:sp>
        <p:nvSpPr>
          <p:cNvPr id="286" name="Google Shape;286;gd9b8316a50_3_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d99dda629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d99dda629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502919" rtl="0" algn="l">
              <a:spcBef>
                <a:spcPts val="0"/>
              </a:spcBef>
              <a:spcAft>
                <a:spcPts val="0"/>
              </a:spcAft>
              <a:buNone/>
            </a:pPr>
            <a:r>
              <a:rPr lang="en-US"/>
              <a:t>Jeremy</a:t>
            </a:r>
            <a:endParaRPr/>
          </a:p>
          <a:p>
            <a:pPr indent="0" lvl="0" marL="502919" rtl="0" algn="l">
              <a:spcBef>
                <a:spcPts val="0"/>
              </a:spcBef>
              <a:spcAft>
                <a:spcPts val="0"/>
              </a:spcAft>
              <a:buNone/>
            </a:pPr>
            <a:r>
              <a:rPr lang="en-US"/>
              <a:t>No future work is presently planned for this research, but there is potential for it to be extended and built upon.</a:t>
            </a:r>
            <a:endParaRPr/>
          </a:p>
          <a:p>
            <a:pPr indent="0" lvl="0" marL="502919" rtl="0" algn="l">
              <a:spcBef>
                <a:spcPts val="0"/>
              </a:spcBef>
              <a:spcAft>
                <a:spcPts val="0"/>
              </a:spcAft>
              <a:buNone/>
            </a:pPr>
            <a:r>
              <a:rPr lang="en-US"/>
              <a:t>In order to determine if a certain demographic is more susceptible to social engineering attempts the research could recruit more participants from a wider age range. </a:t>
            </a:r>
            <a:endParaRPr/>
          </a:p>
          <a:p>
            <a:pPr indent="0" lvl="0" marL="502919" rtl="0" algn="l">
              <a:spcBef>
                <a:spcPts val="0"/>
              </a:spcBef>
              <a:spcAft>
                <a:spcPts val="0"/>
              </a:spcAft>
              <a:buClr>
                <a:schemeClr val="dk1"/>
              </a:buClr>
              <a:buSzPts val="1100"/>
              <a:buFont typeface="Arial"/>
              <a:buNone/>
            </a:pPr>
            <a:r>
              <a:rPr lang="en-US"/>
              <a:t>If determining the effectiveness of different types of social engineering attempts is desired this research could be extended to include tactics not already included. Comments could also be gathered from participants to determine why they made certain decisions and to also give insight into why certain tactics are more effective than others.</a:t>
            </a:r>
            <a:endParaRPr/>
          </a:p>
        </p:txBody>
      </p:sp>
      <p:sp>
        <p:nvSpPr>
          <p:cNvPr id="294" name="Google Shape;294;gd99dda629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d9b8316a50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d9b8316a50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457200" rtl="0" algn="l">
              <a:spcBef>
                <a:spcPts val="0"/>
              </a:spcBef>
              <a:spcAft>
                <a:spcPts val="0"/>
              </a:spcAft>
              <a:buNone/>
            </a:pPr>
            <a:r>
              <a:rPr lang="en-US"/>
              <a:t>We were able to answer the majority of our questions that we had set out to answer for our project. </a:t>
            </a:r>
            <a:endParaRPr/>
          </a:p>
          <a:p>
            <a:pPr indent="0" lvl="0" marL="457200" rtl="0" algn="l">
              <a:spcBef>
                <a:spcPts val="0"/>
              </a:spcBef>
              <a:spcAft>
                <a:spcPts val="0"/>
              </a:spcAft>
              <a:buNone/>
            </a:pPr>
            <a:r>
              <a:rPr lang="en-US"/>
              <a:t>We found from the scenario data that tailgating and phishing were consistently a tactic that most participants responding to with yes indicating potential susceptibility.</a:t>
            </a:r>
            <a:endParaRPr/>
          </a:p>
          <a:p>
            <a:pPr indent="0" lvl="0" marL="457200" rtl="0" algn="l">
              <a:spcBef>
                <a:spcPts val="0"/>
              </a:spcBef>
              <a:spcAft>
                <a:spcPts val="0"/>
              </a:spcAft>
              <a:buNone/>
            </a:pPr>
            <a:r>
              <a:rPr lang="en-US"/>
              <a:t>Our demographics were mainly college students and therefore we were unable to </a:t>
            </a:r>
            <a:r>
              <a:rPr lang="en-US"/>
              <a:t>determine if a certain demographic is more susceptible to social engineering.</a:t>
            </a:r>
            <a:endParaRPr/>
          </a:p>
          <a:p>
            <a:pPr indent="0" lvl="0" marL="457200" rtl="0" algn="l">
              <a:spcBef>
                <a:spcPts val="0"/>
              </a:spcBef>
              <a:spcAft>
                <a:spcPts val="0"/>
              </a:spcAft>
              <a:buNone/>
            </a:pPr>
            <a:r>
              <a:rPr lang="en-US"/>
              <a:t>We saw that individuals identify social engineering to differing extents and with differing knowledge.</a:t>
            </a:r>
            <a:endParaRPr/>
          </a:p>
          <a:p>
            <a:pPr indent="0" lvl="0" marL="457200" rtl="0" algn="l">
              <a:spcBef>
                <a:spcPts val="0"/>
              </a:spcBef>
              <a:spcAft>
                <a:spcPts val="0"/>
              </a:spcAft>
              <a:buNone/>
            </a:pPr>
            <a:r>
              <a:rPr lang="en-US"/>
              <a:t>It is important to educate ourselves on the potential social engineering threats that are present currently and that may present themselves in the future.</a:t>
            </a:r>
            <a:endParaRPr/>
          </a:p>
          <a:p>
            <a:pPr indent="0" lvl="0" marL="457200" rtl="0" algn="l">
              <a:spcBef>
                <a:spcPts val="0"/>
              </a:spcBef>
              <a:spcAft>
                <a:spcPts val="0"/>
              </a:spcAft>
              <a:buNone/>
            </a:pPr>
            <a:r>
              <a:t/>
            </a:r>
            <a:endParaRPr/>
          </a:p>
        </p:txBody>
      </p:sp>
      <p:sp>
        <p:nvSpPr>
          <p:cNvPr id="301" name="Google Shape;301;gd9b8316a50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Geri</a:t>
            </a:r>
            <a:endParaRPr/>
          </a:p>
          <a:p>
            <a:pPr indent="0" lvl="0" marL="0" rtl="0" algn="l">
              <a:spcBef>
                <a:spcPts val="0"/>
              </a:spcBef>
              <a:spcAft>
                <a:spcPts val="0"/>
              </a:spcAft>
              <a:buNone/>
            </a:pPr>
            <a:r>
              <a:rPr lang="en-US"/>
              <a:t>Consider talking about:</a:t>
            </a:r>
            <a:endParaRPr/>
          </a:p>
          <a:p>
            <a:pPr indent="-171450" lvl="0" marL="171450" rtl="0" algn="l">
              <a:spcBef>
                <a:spcPts val="0"/>
              </a:spcBef>
              <a:spcAft>
                <a:spcPts val="0"/>
              </a:spcAft>
              <a:buClr>
                <a:schemeClr val="dk1"/>
              </a:buClr>
              <a:buSzPts val="1200"/>
              <a:buFont typeface="Arial"/>
              <a:buChar char="•"/>
            </a:pPr>
            <a:r>
              <a:rPr lang="en-US"/>
              <a:t>Spyware</a:t>
            </a:r>
            <a:endParaRPr/>
          </a:p>
        </p:txBody>
      </p:sp>
      <p:sp>
        <p:nvSpPr>
          <p:cNvPr id="139" name="Google Shape;13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Geri</a:t>
            </a:r>
            <a:endParaRPr/>
          </a:p>
          <a:p>
            <a:pPr indent="0" lvl="0" marL="0" rtl="0" algn="l">
              <a:spcBef>
                <a:spcPts val="0"/>
              </a:spcBef>
              <a:spcAft>
                <a:spcPts val="0"/>
              </a:spcAft>
              <a:buNone/>
            </a:pPr>
            <a:r>
              <a:rPr lang="en-US"/>
              <a:t>Consider talking about:</a:t>
            </a:r>
            <a:endParaRPr/>
          </a:p>
          <a:p>
            <a:pPr indent="-171450" lvl="0" marL="171450" rtl="0" algn="l">
              <a:spcBef>
                <a:spcPts val="0"/>
              </a:spcBef>
              <a:spcAft>
                <a:spcPts val="0"/>
              </a:spcAft>
              <a:buClr>
                <a:schemeClr val="dk1"/>
              </a:buClr>
              <a:buSzPts val="1200"/>
              <a:buFont typeface="Arial"/>
              <a:buChar char="•"/>
            </a:pPr>
            <a:r>
              <a:rPr lang="en-US"/>
              <a:t>Spyware</a:t>
            </a:r>
            <a:endParaRPr/>
          </a:p>
        </p:txBody>
      </p:sp>
      <p:sp>
        <p:nvSpPr>
          <p:cNvPr id="152" name="Google Shape;15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Geri</a:t>
            </a:r>
            <a:endParaRPr/>
          </a:p>
        </p:txBody>
      </p:sp>
      <p:sp>
        <p:nvSpPr>
          <p:cNvPr id="165" name="Google Shape;16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Geri</a:t>
            </a:r>
            <a:endParaRPr/>
          </a:p>
        </p:txBody>
      </p:sp>
      <p:sp>
        <p:nvSpPr>
          <p:cNvPr id="186" name="Google Shape;18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9b8316a5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d9b8316a5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Joshua</a:t>
            </a:r>
            <a:endParaRPr/>
          </a:p>
          <a:p>
            <a:pPr indent="0" lvl="0" marL="0" rtl="0" algn="l">
              <a:spcBef>
                <a:spcPts val="0"/>
              </a:spcBef>
              <a:spcAft>
                <a:spcPts val="0"/>
              </a:spcAft>
              <a:buNone/>
            </a:pPr>
            <a:r>
              <a:rPr lang="en-US"/>
              <a:t>The goals of our research were to answer the following questions.</a:t>
            </a:r>
            <a:endParaRPr/>
          </a:p>
          <a:p>
            <a:pPr indent="-304800" lvl="0" marL="457200" rtl="0" algn="l">
              <a:spcBef>
                <a:spcPts val="0"/>
              </a:spcBef>
              <a:spcAft>
                <a:spcPts val="0"/>
              </a:spcAft>
              <a:buClr>
                <a:schemeClr val="dk1"/>
              </a:buClr>
              <a:buSzPts val="1200"/>
              <a:buFont typeface="Calibri"/>
              <a:buChar char="●"/>
            </a:pPr>
            <a:r>
              <a:rPr lang="en-US"/>
              <a:t>What are some of the most effective social engineering tactics?</a:t>
            </a:r>
            <a:endParaRPr/>
          </a:p>
          <a:p>
            <a:pPr indent="-304800" lvl="0" marL="457200" rtl="0" algn="l">
              <a:spcBef>
                <a:spcPts val="0"/>
              </a:spcBef>
              <a:spcAft>
                <a:spcPts val="0"/>
              </a:spcAft>
              <a:buClr>
                <a:schemeClr val="dk1"/>
              </a:buClr>
              <a:buSzPts val="1200"/>
              <a:buFont typeface="Calibri"/>
              <a:buChar char="●"/>
            </a:pPr>
            <a:r>
              <a:rPr lang="en-US"/>
              <a:t>Is there a certain group of people more susceptible to social engineering attacks?</a:t>
            </a:r>
            <a:endParaRPr/>
          </a:p>
          <a:p>
            <a:pPr indent="-304800" lvl="0" marL="457200" rtl="0" algn="l">
              <a:spcBef>
                <a:spcPts val="0"/>
              </a:spcBef>
              <a:spcAft>
                <a:spcPts val="0"/>
              </a:spcAft>
              <a:buClr>
                <a:schemeClr val="dk1"/>
              </a:buClr>
              <a:buSzPts val="1200"/>
              <a:buFont typeface="Calibri"/>
              <a:buChar char="●"/>
            </a:pPr>
            <a:r>
              <a:rPr lang="en-US"/>
              <a:t>How do people respond to social engineering attempts?</a:t>
            </a:r>
            <a:endParaRPr/>
          </a:p>
          <a:p>
            <a:pPr indent="-304800" lvl="0" marL="457200" rtl="0" algn="l">
              <a:spcBef>
                <a:spcPts val="0"/>
              </a:spcBef>
              <a:spcAft>
                <a:spcPts val="0"/>
              </a:spcAft>
              <a:buClr>
                <a:schemeClr val="dk1"/>
              </a:buClr>
              <a:buSzPts val="1200"/>
              <a:buFont typeface="Calibri"/>
              <a:buChar char="●"/>
            </a:pPr>
            <a:r>
              <a:rPr lang="en-US"/>
              <a:t>Do people identify social engineering?</a:t>
            </a:r>
            <a:endParaRPr sz="100"/>
          </a:p>
        </p:txBody>
      </p:sp>
      <p:sp>
        <p:nvSpPr>
          <p:cNvPr id="205" name="Google Shape;205;gd9b8316a50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7b10fd819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b10fd819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Alison</a:t>
            </a:r>
            <a:endParaRPr/>
          </a:p>
        </p:txBody>
      </p:sp>
      <p:sp>
        <p:nvSpPr>
          <p:cNvPr id="212" name="Google Shape;212;g7b10fd819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7b10fd819a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b10fd819a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Alison</a:t>
            </a:r>
            <a:endParaRPr/>
          </a:p>
        </p:txBody>
      </p:sp>
      <p:sp>
        <p:nvSpPr>
          <p:cNvPr id="225" name="Google Shape;225;g7b10fd819a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7b10fd819a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b10fd819a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Alison</a:t>
            </a:r>
            <a:endParaRPr/>
          </a:p>
        </p:txBody>
      </p:sp>
      <p:sp>
        <p:nvSpPr>
          <p:cNvPr id="232" name="Google Shape;232;g7b10fd819a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
          <p:cNvSpPr txBox="1"/>
          <p:nvPr>
            <p:ph type="ctrTitle"/>
          </p:nvPr>
        </p:nvSpPr>
        <p:spPr>
          <a:xfrm>
            <a:off x="1751012" y="609601"/>
            <a:ext cx="8676222" cy="32004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7"/>
          <p:cNvSpPr txBox="1"/>
          <p:nvPr>
            <p:ph idx="1" type="subTitle"/>
          </p:nvPr>
        </p:nvSpPr>
        <p:spPr>
          <a:xfrm>
            <a:off x="1751012" y="3886200"/>
            <a:ext cx="8676222" cy="1905000"/>
          </a:xfrm>
          <a:prstGeom prst="rect">
            <a:avLst/>
          </a:prstGeom>
          <a:noFill/>
          <a:ln>
            <a:noFill/>
          </a:ln>
        </p:spPr>
        <p:txBody>
          <a:bodyPr anchorCtr="0" anchor="t" bIns="45700" lIns="91425" spcFirstLastPara="1" rIns="91425" wrap="square" tIns="45700">
            <a:normAutofit/>
          </a:bodyPr>
          <a:lstStyle>
            <a:lvl1pPr lvl="0" algn="ctr">
              <a:spcBef>
                <a:spcPts val="420"/>
              </a:spcBef>
              <a:spcAft>
                <a:spcPts val="0"/>
              </a:spcAft>
              <a:buSzPts val="2100"/>
              <a:buNone/>
              <a:defRPr sz="2100">
                <a:solidFill>
                  <a:schemeClr val="lt1"/>
                </a:solidFill>
              </a:defRPr>
            </a:lvl1pPr>
            <a:lvl2pPr lvl="1" algn="ctr">
              <a:spcBef>
                <a:spcPts val="600"/>
              </a:spcBef>
              <a:spcAft>
                <a:spcPts val="0"/>
              </a:spcAft>
              <a:buSzPts val="1800"/>
              <a:buNone/>
              <a:defRPr>
                <a:solidFill>
                  <a:schemeClr val="lt1"/>
                </a:solidFill>
              </a:defRPr>
            </a:lvl2pPr>
            <a:lvl3pPr lvl="2" algn="ctr">
              <a:spcBef>
                <a:spcPts val="600"/>
              </a:spcBef>
              <a:spcAft>
                <a:spcPts val="0"/>
              </a:spcAft>
              <a:buSzPts val="1600"/>
              <a:buNone/>
              <a:defRPr>
                <a:solidFill>
                  <a:schemeClr val="lt1"/>
                </a:solidFill>
              </a:defRPr>
            </a:lvl3pPr>
            <a:lvl4pPr lvl="3" algn="ctr">
              <a:spcBef>
                <a:spcPts val="600"/>
              </a:spcBef>
              <a:spcAft>
                <a:spcPts val="0"/>
              </a:spcAft>
              <a:buSzPts val="1400"/>
              <a:buNone/>
              <a:defRPr>
                <a:solidFill>
                  <a:schemeClr val="lt1"/>
                </a:solidFill>
              </a:defRPr>
            </a:lvl4pPr>
            <a:lvl5pPr lvl="4" algn="ctr">
              <a:spcBef>
                <a:spcPts val="600"/>
              </a:spcBef>
              <a:spcAft>
                <a:spcPts val="0"/>
              </a:spcAft>
              <a:buSzPts val="1400"/>
              <a:buNone/>
              <a:defRPr>
                <a:solidFill>
                  <a:schemeClr val="lt1"/>
                </a:solidFill>
              </a:defRPr>
            </a:lvl5pPr>
            <a:lvl6pPr lvl="5" algn="ctr">
              <a:spcBef>
                <a:spcPts val="600"/>
              </a:spcBef>
              <a:spcAft>
                <a:spcPts val="0"/>
              </a:spcAft>
              <a:buSzPts val="1200"/>
              <a:buNone/>
              <a:defRPr>
                <a:solidFill>
                  <a:schemeClr val="lt1"/>
                </a:solidFill>
              </a:defRPr>
            </a:lvl6pPr>
            <a:lvl7pPr lvl="6" algn="ctr">
              <a:spcBef>
                <a:spcPts val="600"/>
              </a:spcBef>
              <a:spcAft>
                <a:spcPts val="0"/>
              </a:spcAft>
              <a:buSzPts val="1200"/>
              <a:buNone/>
              <a:defRPr>
                <a:solidFill>
                  <a:schemeClr val="lt1"/>
                </a:solidFill>
              </a:defRPr>
            </a:lvl7pPr>
            <a:lvl8pPr lvl="7" algn="ctr">
              <a:spcBef>
                <a:spcPts val="600"/>
              </a:spcBef>
              <a:spcAft>
                <a:spcPts val="0"/>
              </a:spcAft>
              <a:buSzPts val="1200"/>
              <a:buNone/>
              <a:defRPr>
                <a:solidFill>
                  <a:schemeClr val="lt1"/>
                </a:solidFill>
              </a:defRPr>
            </a:lvl8pPr>
            <a:lvl9pPr lvl="8" algn="ctr">
              <a:spcBef>
                <a:spcPts val="600"/>
              </a:spcBef>
              <a:spcAft>
                <a:spcPts val="600"/>
              </a:spcAft>
              <a:buSzPts val="1200"/>
              <a:buNone/>
              <a:defRPr>
                <a:solidFill>
                  <a:schemeClr val="lt1"/>
                </a:solidFill>
              </a:defRPr>
            </a:lvl9pPr>
          </a:lstStyle>
          <a:p/>
        </p:txBody>
      </p:sp>
      <p:sp>
        <p:nvSpPr>
          <p:cNvPr id="18" name="Google Shape;18;p7"/>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2" name="Shape 72"/>
        <p:cNvGrpSpPr/>
        <p:nvPr/>
      </p:nvGrpSpPr>
      <p:grpSpPr>
        <a:xfrm>
          <a:off x="0" y="0"/>
          <a:ext cx="0" cy="0"/>
          <a:chOff x="0" y="0"/>
          <a:chExt cx="0" cy="0"/>
        </a:xfrm>
      </p:grpSpPr>
      <p:sp>
        <p:nvSpPr>
          <p:cNvPr id="73" name="Google Shape;73;p16"/>
          <p:cNvSpPr txBox="1"/>
          <p:nvPr>
            <p:ph type="title"/>
          </p:nvPr>
        </p:nvSpPr>
        <p:spPr>
          <a:xfrm>
            <a:off x="1141413" y="4732865"/>
            <a:ext cx="99060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6"/>
          <p:cNvSpPr/>
          <p:nvPr>
            <p:ph idx="2" type="pic"/>
          </p:nvPr>
        </p:nvSpPr>
        <p:spPr>
          <a:xfrm>
            <a:off x="1979612" y="932112"/>
            <a:ext cx="8225944" cy="3164976"/>
          </a:xfrm>
          <a:prstGeom prst="roundRect">
            <a:avLst>
              <a:gd fmla="val 4380" name="adj"/>
            </a:avLst>
          </a:prstGeom>
          <a:noFill/>
          <a:ln cap="flat" cmpd="sng" w="38100">
            <a:solidFill>
              <a:schemeClr val="dk2"/>
            </a:solidFill>
            <a:prstDash val="solid"/>
            <a:round/>
            <a:headEnd len="sm" w="sm" type="none"/>
            <a:tailEnd len="sm" w="sm" type="none"/>
          </a:ln>
        </p:spPr>
        <p:txBody>
          <a:bodyPr anchorCtr="0" anchor="t" bIns="45700" lIns="91425" spcFirstLastPara="1" rIns="91425" wrap="square" tIns="45700">
            <a:normAutofit/>
          </a:bodyPr>
          <a:lstStyle>
            <a:lvl1pPr lvl="0" marR="0" rtl="0" algn="ctr">
              <a:spcBef>
                <a:spcPts val="32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1pPr>
            <a:lvl2pPr lvl="1" marR="0" rtl="0" algn="l">
              <a:spcBef>
                <a:spcPts val="60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2pPr>
            <a:lvl3pPr lvl="2" marR="0" rtl="0" algn="l">
              <a:spcBef>
                <a:spcPts val="60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3pPr>
            <a:lvl4pPr lvl="3" marR="0" rtl="0" algn="l">
              <a:spcBef>
                <a:spcPts val="60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4pPr>
            <a:lvl5pPr lvl="4" marR="0" rtl="0" algn="l">
              <a:spcBef>
                <a:spcPts val="60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5pPr>
            <a:lvl6pPr lvl="5" marR="0" rtl="0" algn="l">
              <a:spcBef>
                <a:spcPts val="60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6pPr>
            <a:lvl7pPr lvl="6" marR="0" rtl="0" algn="l">
              <a:spcBef>
                <a:spcPts val="60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7pPr>
            <a:lvl8pPr lvl="7" marR="0" rtl="0" algn="l">
              <a:spcBef>
                <a:spcPts val="60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8pPr>
            <a:lvl9pPr lvl="8" marR="0" rtl="0" algn="l">
              <a:spcBef>
                <a:spcPts val="600"/>
              </a:spcBef>
              <a:spcAft>
                <a:spcPts val="60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9pPr>
          </a:lstStyle>
          <a:p/>
        </p:txBody>
      </p:sp>
      <p:sp>
        <p:nvSpPr>
          <p:cNvPr id="75" name="Google Shape;75;p16"/>
          <p:cNvSpPr txBox="1"/>
          <p:nvPr>
            <p:ph idx="1" type="body"/>
          </p:nvPr>
        </p:nvSpPr>
        <p:spPr>
          <a:xfrm>
            <a:off x="1141413" y="5299603"/>
            <a:ext cx="9906000" cy="493712"/>
          </a:xfrm>
          <a:prstGeom prst="rect">
            <a:avLst/>
          </a:prstGeom>
          <a:noFill/>
          <a:ln>
            <a:noFill/>
          </a:ln>
        </p:spPr>
        <p:txBody>
          <a:bodyPr anchorCtr="0" anchor="ctr" bIns="45700" lIns="91425" spcFirstLastPara="1" rIns="91425" wrap="square" tIns="45700">
            <a:normAutofit/>
          </a:bodyPr>
          <a:lstStyle>
            <a:lvl1pPr indent="-228600" lvl="0" marL="457200" algn="l">
              <a:spcBef>
                <a:spcPts val="280"/>
              </a:spcBef>
              <a:spcAft>
                <a:spcPts val="0"/>
              </a:spcAft>
              <a:buSzPts val="1400"/>
              <a:buNone/>
              <a:defRPr sz="14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76" name="Google Shape;76;p16"/>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6"/>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9" name="Shape 79"/>
        <p:cNvGrpSpPr/>
        <p:nvPr/>
      </p:nvGrpSpPr>
      <p:grpSpPr>
        <a:xfrm>
          <a:off x="0" y="0"/>
          <a:ext cx="0" cy="0"/>
          <a:chOff x="0" y="0"/>
          <a:chExt cx="0" cy="0"/>
        </a:xfrm>
      </p:grpSpPr>
      <p:sp>
        <p:nvSpPr>
          <p:cNvPr id="80" name="Google Shape;80;p17"/>
          <p:cNvSpPr txBox="1"/>
          <p:nvPr>
            <p:ph type="title"/>
          </p:nvPr>
        </p:nvSpPr>
        <p:spPr>
          <a:xfrm>
            <a:off x="1141412" y="609601"/>
            <a:ext cx="9905999" cy="3124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7"/>
          <p:cNvSpPr txBox="1"/>
          <p:nvPr>
            <p:ph idx="1" type="body"/>
          </p:nvPr>
        </p:nvSpPr>
        <p:spPr>
          <a:xfrm>
            <a:off x="1141411" y="4343400"/>
            <a:ext cx="9906000"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2000"/>
              <a:buNone/>
              <a:defRPr sz="20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82" name="Google Shape;82;p17"/>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7"/>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7"/>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5" name="Shape 85"/>
        <p:cNvGrpSpPr/>
        <p:nvPr/>
      </p:nvGrpSpPr>
      <p:grpSpPr>
        <a:xfrm>
          <a:off x="0" y="0"/>
          <a:ext cx="0" cy="0"/>
          <a:chOff x="0" y="0"/>
          <a:chExt cx="0" cy="0"/>
        </a:xfrm>
      </p:grpSpPr>
      <p:sp>
        <p:nvSpPr>
          <p:cNvPr id="86" name="Google Shape;86;p18"/>
          <p:cNvSpPr txBox="1"/>
          <p:nvPr/>
        </p:nvSpPr>
        <p:spPr>
          <a:xfrm>
            <a:off x="836612" y="786824"/>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1"/>
              </a:buClr>
              <a:buSzPts val="8000"/>
              <a:buFont typeface="Century Gothic"/>
              <a:buNone/>
            </a:pPr>
            <a:r>
              <a:rPr b="0" i="0" lang="en-US" sz="8000" u="none" cap="none" strike="noStrike">
                <a:solidFill>
                  <a:schemeClr val="accent1"/>
                </a:solidFill>
                <a:latin typeface="Century Gothic"/>
                <a:ea typeface="Century Gothic"/>
                <a:cs typeface="Century Gothic"/>
                <a:sym typeface="Century Gothic"/>
              </a:rPr>
              <a:t>“</a:t>
            </a:r>
            <a:endParaRPr/>
          </a:p>
        </p:txBody>
      </p:sp>
      <p:sp>
        <p:nvSpPr>
          <p:cNvPr id="87" name="Google Shape;87;p18"/>
          <p:cNvSpPr txBox="1"/>
          <p:nvPr/>
        </p:nvSpPr>
        <p:spPr>
          <a:xfrm>
            <a:off x="10437812"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accent1"/>
              </a:buClr>
              <a:buSzPts val="8000"/>
              <a:buFont typeface="Century Gothic"/>
              <a:buNone/>
            </a:pPr>
            <a:r>
              <a:rPr b="0" i="0" lang="en-US" sz="8000" u="none" cap="none" strike="noStrike">
                <a:solidFill>
                  <a:schemeClr val="accent1"/>
                </a:solidFill>
                <a:latin typeface="Century Gothic"/>
                <a:ea typeface="Century Gothic"/>
                <a:cs typeface="Century Gothic"/>
                <a:sym typeface="Century Gothic"/>
              </a:rPr>
              <a:t>”</a:t>
            </a:r>
            <a:endParaRPr/>
          </a:p>
        </p:txBody>
      </p:sp>
      <p:sp>
        <p:nvSpPr>
          <p:cNvPr id="88" name="Google Shape;88;p18"/>
          <p:cNvSpPr txBox="1"/>
          <p:nvPr>
            <p:ph type="title"/>
          </p:nvPr>
        </p:nvSpPr>
        <p:spPr>
          <a:xfrm>
            <a:off x="1446213" y="609601"/>
            <a:ext cx="9296398"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8"/>
          <p:cNvSpPr txBox="1"/>
          <p:nvPr>
            <p:ph idx="1" type="body"/>
          </p:nvPr>
        </p:nvSpPr>
        <p:spPr>
          <a:xfrm>
            <a:off x="1674812" y="3352800"/>
            <a:ext cx="8839202"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2000"/>
              <a:buFont typeface="Century Gothic"/>
              <a:buNone/>
              <a:defRPr/>
            </a:lvl1pPr>
            <a:lvl2pPr indent="-228600" lvl="1" marL="914400" algn="l">
              <a:spcBef>
                <a:spcPts val="600"/>
              </a:spcBef>
              <a:spcAft>
                <a:spcPts val="0"/>
              </a:spcAft>
              <a:buSzPts val="1800"/>
              <a:buFont typeface="Century Gothic"/>
              <a:buNone/>
              <a:defRPr/>
            </a:lvl2pPr>
            <a:lvl3pPr indent="-228600" lvl="2" marL="1371600" algn="l">
              <a:spcBef>
                <a:spcPts val="600"/>
              </a:spcBef>
              <a:spcAft>
                <a:spcPts val="0"/>
              </a:spcAft>
              <a:buSzPts val="1600"/>
              <a:buFont typeface="Century Gothic"/>
              <a:buNone/>
              <a:defRPr/>
            </a:lvl3pPr>
            <a:lvl4pPr indent="-228600" lvl="3" marL="1828800" algn="l">
              <a:spcBef>
                <a:spcPts val="600"/>
              </a:spcBef>
              <a:spcAft>
                <a:spcPts val="0"/>
              </a:spcAft>
              <a:buSzPts val="1400"/>
              <a:buFont typeface="Century Gothic"/>
              <a:buNone/>
              <a:defRPr/>
            </a:lvl4pPr>
            <a:lvl5pPr indent="-228600" lvl="4" marL="2286000" algn="l">
              <a:spcBef>
                <a:spcPts val="600"/>
              </a:spcBef>
              <a:spcAft>
                <a:spcPts val="0"/>
              </a:spcAft>
              <a:buSzPts val="1400"/>
              <a:buFont typeface="Century Gothic"/>
              <a:buNone/>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90" name="Google Shape;90;p18"/>
          <p:cNvSpPr txBox="1"/>
          <p:nvPr>
            <p:ph idx="2" type="body"/>
          </p:nvPr>
        </p:nvSpPr>
        <p:spPr>
          <a:xfrm>
            <a:off x="1141411" y="4343400"/>
            <a:ext cx="9906000"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2000"/>
              <a:buNone/>
              <a:defRPr sz="2000">
                <a:solidFill>
                  <a:schemeClr val="lt1"/>
                </a:solidFill>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91" name="Google Shape;91;p18"/>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8"/>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8"/>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4" name="Shape 94"/>
        <p:cNvGrpSpPr/>
        <p:nvPr/>
      </p:nvGrpSpPr>
      <p:grpSpPr>
        <a:xfrm>
          <a:off x="0" y="0"/>
          <a:ext cx="0" cy="0"/>
          <a:chOff x="0" y="0"/>
          <a:chExt cx="0" cy="0"/>
        </a:xfrm>
      </p:grpSpPr>
      <p:sp>
        <p:nvSpPr>
          <p:cNvPr id="95" name="Google Shape;95;p19"/>
          <p:cNvSpPr txBox="1"/>
          <p:nvPr>
            <p:ph type="title"/>
          </p:nvPr>
        </p:nvSpPr>
        <p:spPr>
          <a:xfrm>
            <a:off x="1141412" y="3308581"/>
            <a:ext cx="9906000"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9"/>
          <p:cNvSpPr txBox="1"/>
          <p:nvPr>
            <p:ph idx="1" type="body"/>
          </p:nvPr>
        </p:nvSpPr>
        <p:spPr>
          <a:xfrm>
            <a:off x="1141410" y="4777381"/>
            <a:ext cx="9906001" cy="860400"/>
          </a:xfrm>
          <a:prstGeom prst="rect">
            <a:avLst/>
          </a:prstGeom>
          <a:noFill/>
          <a:ln>
            <a:noFill/>
          </a:ln>
        </p:spPr>
        <p:txBody>
          <a:bodyPr anchorCtr="0" anchor="t" bIns="45700" lIns="91425" spcFirstLastPara="1" rIns="91425" wrap="square" tIns="45700">
            <a:normAutofit/>
          </a:bodyPr>
          <a:lstStyle>
            <a:lvl1pPr indent="-355600" lvl="0" marL="457200" algn="l">
              <a:spcBef>
                <a:spcPts val="400"/>
              </a:spcBef>
              <a:spcAft>
                <a:spcPts val="0"/>
              </a:spcAft>
              <a:buSzPts val="2000"/>
              <a:buChar char="•"/>
              <a:defRPr sz="2000">
                <a:solidFill>
                  <a:schemeClr val="lt1"/>
                </a:solidFill>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97" name="Google Shape;97;p19"/>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9"/>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9"/>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00" name="Shape 100"/>
        <p:cNvGrpSpPr/>
        <p:nvPr/>
      </p:nvGrpSpPr>
      <p:grpSpPr>
        <a:xfrm>
          <a:off x="0" y="0"/>
          <a:ext cx="0" cy="0"/>
          <a:chOff x="0" y="0"/>
          <a:chExt cx="0" cy="0"/>
        </a:xfrm>
      </p:grpSpPr>
      <p:sp>
        <p:nvSpPr>
          <p:cNvPr id="101" name="Google Shape;101;p20"/>
          <p:cNvSpPr txBox="1"/>
          <p:nvPr/>
        </p:nvSpPr>
        <p:spPr>
          <a:xfrm>
            <a:off x="836612" y="786824"/>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1"/>
              </a:buClr>
              <a:buSzPts val="8000"/>
              <a:buFont typeface="Century Gothic"/>
              <a:buNone/>
            </a:pPr>
            <a:r>
              <a:rPr b="0" i="0" lang="en-US" sz="8000" u="none" cap="none" strike="noStrike">
                <a:solidFill>
                  <a:schemeClr val="accent1"/>
                </a:solidFill>
                <a:latin typeface="Century Gothic"/>
                <a:ea typeface="Century Gothic"/>
                <a:cs typeface="Century Gothic"/>
                <a:sym typeface="Century Gothic"/>
              </a:rPr>
              <a:t>“</a:t>
            </a:r>
            <a:endParaRPr/>
          </a:p>
        </p:txBody>
      </p:sp>
      <p:sp>
        <p:nvSpPr>
          <p:cNvPr id="102" name="Google Shape;102;p20"/>
          <p:cNvSpPr txBox="1"/>
          <p:nvPr/>
        </p:nvSpPr>
        <p:spPr>
          <a:xfrm>
            <a:off x="10437812"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accent1"/>
              </a:buClr>
              <a:buSzPts val="8000"/>
              <a:buFont typeface="Century Gothic"/>
              <a:buNone/>
            </a:pPr>
            <a:r>
              <a:rPr b="0" i="0" lang="en-US" sz="8000" u="none" cap="none" strike="noStrike">
                <a:solidFill>
                  <a:schemeClr val="accent1"/>
                </a:solidFill>
                <a:latin typeface="Century Gothic"/>
                <a:ea typeface="Century Gothic"/>
                <a:cs typeface="Century Gothic"/>
                <a:sym typeface="Century Gothic"/>
              </a:rPr>
              <a:t>”</a:t>
            </a:r>
            <a:endParaRPr/>
          </a:p>
        </p:txBody>
      </p:sp>
      <p:sp>
        <p:nvSpPr>
          <p:cNvPr id="103" name="Google Shape;103;p20"/>
          <p:cNvSpPr txBox="1"/>
          <p:nvPr>
            <p:ph type="title"/>
          </p:nvPr>
        </p:nvSpPr>
        <p:spPr>
          <a:xfrm>
            <a:off x="1446213" y="609601"/>
            <a:ext cx="9296398"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0"/>
          <p:cNvSpPr txBox="1"/>
          <p:nvPr>
            <p:ph idx="1" type="body"/>
          </p:nvPr>
        </p:nvSpPr>
        <p:spPr>
          <a:xfrm>
            <a:off x="1141412" y="3886200"/>
            <a:ext cx="9906000" cy="8890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2400"/>
              <a:buNone/>
              <a:defRPr b="0" sz="2400" cap="none">
                <a:solidFill>
                  <a:schemeClr val="lt1"/>
                </a:solidFill>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05" name="Google Shape;105;p20"/>
          <p:cNvSpPr txBox="1"/>
          <p:nvPr>
            <p:ph idx="2" type="body"/>
          </p:nvPr>
        </p:nvSpPr>
        <p:spPr>
          <a:xfrm>
            <a:off x="1141411" y="4775200"/>
            <a:ext cx="9906000"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800"/>
              <a:buNone/>
              <a:defRPr sz="18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106" name="Google Shape;106;p20"/>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0"/>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0"/>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09" name="Shape 109"/>
        <p:cNvGrpSpPr/>
        <p:nvPr/>
      </p:nvGrpSpPr>
      <p:grpSpPr>
        <a:xfrm>
          <a:off x="0" y="0"/>
          <a:ext cx="0" cy="0"/>
          <a:chOff x="0" y="0"/>
          <a:chExt cx="0" cy="0"/>
        </a:xfrm>
      </p:grpSpPr>
      <p:sp>
        <p:nvSpPr>
          <p:cNvPr id="110" name="Google Shape;110;p21"/>
          <p:cNvSpPr txBox="1"/>
          <p:nvPr>
            <p:ph type="title"/>
          </p:nvPr>
        </p:nvSpPr>
        <p:spPr>
          <a:xfrm>
            <a:off x="1141412" y="609601"/>
            <a:ext cx="99059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1"/>
          <p:cNvSpPr txBox="1"/>
          <p:nvPr>
            <p:ph idx="1" type="body"/>
          </p:nvPr>
        </p:nvSpPr>
        <p:spPr>
          <a:xfrm>
            <a:off x="1141412" y="3505200"/>
            <a:ext cx="9906000"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560"/>
              </a:spcBef>
              <a:spcAft>
                <a:spcPts val="0"/>
              </a:spcAft>
              <a:buSzPts val="2800"/>
              <a:buNone/>
              <a:defRPr b="0" sz="2800" cap="none">
                <a:solidFill>
                  <a:schemeClr val="lt1"/>
                </a:solidFill>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12" name="Google Shape;112;p21"/>
          <p:cNvSpPr txBox="1"/>
          <p:nvPr>
            <p:ph idx="2" type="body"/>
          </p:nvPr>
        </p:nvSpPr>
        <p:spPr>
          <a:xfrm>
            <a:off x="1141411" y="4343400"/>
            <a:ext cx="9906000"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800"/>
              <a:buNone/>
              <a:defRPr sz="18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113" name="Google Shape;113;p21"/>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1"/>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1"/>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6" name="Shape 116"/>
        <p:cNvGrpSpPr/>
        <p:nvPr/>
      </p:nvGrpSpPr>
      <p:grpSpPr>
        <a:xfrm>
          <a:off x="0" y="0"/>
          <a:ext cx="0" cy="0"/>
          <a:chOff x="0" y="0"/>
          <a:chExt cx="0" cy="0"/>
        </a:xfrm>
      </p:grpSpPr>
      <p:sp>
        <p:nvSpPr>
          <p:cNvPr id="117" name="Google Shape;117;p22"/>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2"/>
          <p:cNvSpPr txBox="1"/>
          <p:nvPr>
            <p:ph idx="1" type="body"/>
          </p:nvPr>
        </p:nvSpPr>
        <p:spPr>
          <a:xfrm rot="5400000">
            <a:off x="4532311" y="-723900"/>
            <a:ext cx="3124201" cy="9905998"/>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19" name="Google Shape;119;p22"/>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2"/>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2"/>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2" name="Shape 122"/>
        <p:cNvGrpSpPr/>
        <p:nvPr/>
      </p:nvGrpSpPr>
      <p:grpSpPr>
        <a:xfrm>
          <a:off x="0" y="0"/>
          <a:ext cx="0" cy="0"/>
          <a:chOff x="0" y="0"/>
          <a:chExt cx="0" cy="0"/>
        </a:xfrm>
      </p:grpSpPr>
      <p:sp>
        <p:nvSpPr>
          <p:cNvPr id="123" name="Google Shape;123;p23"/>
          <p:cNvSpPr txBox="1"/>
          <p:nvPr>
            <p:ph type="title"/>
          </p:nvPr>
        </p:nvSpPr>
        <p:spPr>
          <a:xfrm rot="5400000">
            <a:off x="7351354" y="2095143"/>
            <a:ext cx="5181601" cy="2210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3"/>
          <p:cNvSpPr txBox="1"/>
          <p:nvPr>
            <p:ph idx="1" type="body"/>
          </p:nvPr>
        </p:nvSpPr>
        <p:spPr>
          <a:xfrm rot="5400000">
            <a:off x="2322512" y="-571500"/>
            <a:ext cx="5181600" cy="7543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25" name="Google Shape;125;p23"/>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3"/>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3"/>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8"/>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8"/>
          <p:cNvSpPr txBox="1"/>
          <p:nvPr>
            <p:ph idx="1" type="body"/>
          </p:nvPr>
        </p:nvSpPr>
        <p:spPr>
          <a:xfrm>
            <a:off x="1141413" y="2666999"/>
            <a:ext cx="9905998" cy="3124201"/>
          </a:xfrm>
          <a:prstGeom prst="rect">
            <a:avLst/>
          </a:prstGeom>
          <a:noFill/>
          <a:ln>
            <a:noFill/>
          </a:ln>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24" name="Google Shape;24;p8"/>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9"/>
          <p:cNvSpPr txBox="1"/>
          <p:nvPr>
            <p:ph type="title"/>
          </p:nvPr>
        </p:nvSpPr>
        <p:spPr>
          <a:xfrm>
            <a:off x="1751013" y="3308581"/>
            <a:ext cx="8686800" cy="146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1"/>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9"/>
          <p:cNvSpPr txBox="1"/>
          <p:nvPr>
            <p:ph idx="1" type="body"/>
          </p:nvPr>
        </p:nvSpPr>
        <p:spPr>
          <a:xfrm>
            <a:off x="1751011" y="4777381"/>
            <a:ext cx="8686801"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000"/>
              <a:buNone/>
              <a:defRPr sz="20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30" name="Google Shape;30;p9"/>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9"/>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0"/>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
          <p:cNvSpPr txBox="1"/>
          <p:nvPr>
            <p:ph idx="1" type="body"/>
          </p:nvPr>
        </p:nvSpPr>
        <p:spPr>
          <a:xfrm>
            <a:off x="1141412" y="2666999"/>
            <a:ext cx="4876800" cy="3124201"/>
          </a:xfrm>
          <a:prstGeom prst="rect">
            <a:avLst/>
          </a:prstGeom>
          <a:noFill/>
          <a:ln>
            <a:noFill/>
          </a:ln>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sz="1800"/>
            </a:lvl1pPr>
            <a:lvl2pPr indent="-330200" lvl="1" marL="914400" algn="l">
              <a:spcBef>
                <a:spcPts val="600"/>
              </a:spcBef>
              <a:spcAft>
                <a:spcPts val="0"/>
              </a:spcAft>
              <a:buSzPts val="1600"/>
              <a:buChar char="•"/>
              <a:defRPr sz="1600"/>
            </a:lvl2pPr>
            <a:lvl3pPr indent="-317500" lvl="2" marL="1371600" algn="l">
              <a:spcBef>
                <a:spcPts val="600"/>
              </a:spcBef>
              <a:spcAft>
                <a:spcPts val="0"/>
              </a:spcAft>
              <a:buSzPts val="1400"/>
              <a:buChar char="•"/>
              <a:defRPr sz="1400"/>
            </a:lvl3pPr>
            <a:lvl4pPr indent="-304800" lvl="3" marL="1828800" algn="l">
              <a:spcBef>
                <a:spcPts val="600"/>
              </a:spcBef>
              <a:spcAft>
                <a:spcPts val="0"/>
              </a:spcAft>
              <a:buSzPts val="1200"/>
              <a:buChar char="•"/>
              <a:defRPr sz="1200"/>
            </a:lvl4pPr>
            <a:lvl5pPr indent="-304800" lvl="4" marL="2286000" algn="l">
              <a:spcBef>
                <a:spcPts val="600"/>
              </a:spcBef>
              <a:spcAft>
                <a:spcPts val="0"/>
              </a:spcAft>
              <a:buSzPts val="1200"/>
              <a:buChar char="•"/>
              <a:defRPr sz="1200"/>
            </a:lvl5pPr>
            <a:lvl6pPr indent="-304800" lvl="5" marL="2743200" algn="l">
              <a:spcBef>
                <a:spcPts val="600"/>
              </a:spcBef>
              <a:spcAft>
                <a:spcPts val="0"/>
              </a:spcAft>
              <a:buSzPts val="1200"/>
              <a:buChar char="•"/>
              <a:defRPr sz="1200"/>
            </a:lvl6pPr>
            <a:lvl7pPr indent="-304800" lvl="6" marL="3200400" algn="l">
              <a:spcBef>
                <a:spcPts val="600"/>
              </a:spcBef>
              <a:spcAft>
                <a:spcPts val="0"/>
              </a:spcAft>
              <a:buSzPts val="1200"/>
              <a:buChar char="•"/>
              <a:defRPr sz="1200"/>
            </a:lvl7pPr>
            <a:lvl8pPr indent="-304800" lvl="7" marL="3657600" algn="l">
              <a:spcBef>
                <a:spcPts val="600"/>
              </a:spcBef>
              <a:spcAft>
                <a:spcPts val="0"/>
              </a:spcAft>
              <a:buSzPts val="1200"/>
              <a:buChar char="•"/>
              <a:defRPr sz="1200"/>
            </a:lvl8pPr>
            <a:lvl9pPr indent="-304800" lvl="8" marL="4114800" algn="l">
              <a:spcBef>
                <a:spcPts val="600"/>
              </a:spcBef>
              <a:spcAft>
                <a:spcPts val="600"/>
              </a:spcAft>
              <a:buSzPts val="1200"/>
              <a:buChar char="•"/>
              <a:defRPr sz="1200"/>
            </a:lvl9pPr>
          </a:lstStyle>
          <a:p/>
        </p:txBody>
      </p:sp>
      <p:sp>
        <p:nvSpPr>
          <p:cNvPr id="36" name="Google Shape;36;p10"/>
          <p:cNvSpPr txBox="1"/>
          <p:nvPr>
            <p:ph idx="2" type="body"/>
          </p:nvPr>
        </p:nvSpPr>
        <p:spPr>
          <a:xfrm>
            <a:off x="6170612" y="2667000"/>
            <a:ext cx="4876800" cy="3124200"/>
          </a:xfrm>
          <a:prstGeom prst="rect">
            <a:avLst/>
          </a:prstGeom>
          <a:noFill/>
          <a:ln>
            <a:noFill/>
          </a:ln>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sz="1800"/>
            </a:lvl1pPr>
            <a:lvl2pPr indent="-330200" lvl="1" marL="914400" algn="l">
              <a:spcBef>
                <a:spcPts val="600"/>
              </a:spcBef>
              <a:spcAft>
                <a:spcPts val="0"/>
              </a:spcAft>
              <a:buSzPts val="1600"/>
              <a:buChar char="•"/>
              <a:defRPr sz="1600"/>
            </a:lvl2pPr>
            <a:lvl3pPr indent="-317500" lvl="2" marL="1371600" algn="l">
              <a:spcBef>
                <a:spcPts val="600"/>
              </a:spcBef>
              <a:spcAft>
                <a:spcPts val="0"/>
              </a:spcAft>
              <a:buSzPts val="1400"/>
              <a:buChar char="•"/>
              <a:defRPr sz="1400"/>
            </a:lvl3pPr>
            <a:lvl4pPr indent="-304800" lvl="3" marL="1828800" algn="l">
              <a:spcBef>
                <a:spcPts val="600"/>
              </a:spcBef>
              <a:spcAft>
                <a:spcPts val="0"/>
              </a:spcAft>
              <a:buSzPts val="1200"/>
              <a:buChar char="•"/>
              <a:defRPr sz="1200"/>
            </a:lvl4pPr>
            <a:lvl5pPr indent="-304800" lvl="4" marL="2286000" algn="l">
              <a:spcBef>
                <a:spcPts val="600"/>
              </a:spcBef>
              <a:spcAft>
                <a:spcPts val="0"/>
              </a:spcAft>
              <a:buSzPts val="1200"/>
              <a:buChar char="•"/>
              <a:defRPr sz="1200"/>
            </a:lvl5pPr>
            <a:lvl6pPr indent="-304800" lvl="5" marL="2743200" algn="l">
              <a:spcBef>
                <a:spcPts val="600"/>
              </a:spcBef>
              <a:spcAft>
                <a:spcPts val="0"/>
              </a:spcAft>
              <a:buSzPts val="1200"/>
              <a:buChar char="•"/>
              <a:defRPr sz="1200"/>
            </a:lvl6pPr>
            <a:lvl7pPr indent="-304800" lvl="6" marL="3200400" algn="l">
              <a:spcBef>
                <a:spcPts val="600"/>
              </a:spcBef>
              <a:spcAft>
                <a:spcPts val="0"/>
              </a:spcAft>
              <a:buSzPts val="1200"/>
              <a:buChar char="•"/>
              <a:defRPr sz="1200"/>
            </a:lvl7pPr>
            <a:lvl8pPr indent="-304800" lvl="7" marL="3657600" algn="l">
              <a:spcBef>
                <a:spcPts val="600"/>
              </a:spcBef>
              <a:spcAft>
                <a:spcPts val="0"/>
              </a:spcAft>
              <a:buSzPts val="1200"/>
              <a:buChar char="•"/>
              <a:defRPr sz="1200"/>
            </a:lvl8pPr>
            <a:lvl9pPr indent="-304800" lvl="8" marL="4114800" algn="l">
              <a:spcBef>
                <a:spcPts val="600"/>
              </a:spcBef>
              <a:spcAft>
                <a:spcPts val="600"/>
              </a:spcAft>
              <a:buSzPts val="1200"/>
              <a:buChar char="•"/>
              <a:defRPr sz="1200"/>
            </a:lvl9pPr>
          </a:lstStyle>
          <a:p/>
        </p:txBody>
      </p:sp>
      <p:sp>
        <p:nvSpPr>
          <p:cNvPr id="37" name="Google Shape;37;p10"/>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1"/>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1"/>
          <p:cNvSpPr txBox="1"/>
          <p:nvPr>
            <p:ph idx="1" type="body"/>
          </p:nvPr>
        </p:nvSpPr>
        <p:spPr>
          <a:xfrm>
            <a:off x="1429280" y="2658533"/>
            <a:ext cx="4588931"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800"/>
              <a:buNone/>
              <a:defRPr b="0" sz="2800"/>
            </a:lvl1pPr>
            <a:lvl2pPr indent="-228600" lvl="1" marL="914400" algn="l">
              <a:spcBef>
                <a:spcPts val="6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600"/>
              </a:spcAft>
              <a:buSzPts val="1600"/>
              <a:buNone/>
              <a:defRPr b="1" sz="1600"/>
            </a:lvl9pPr>
          </a:lstStyle>
          <a:p/>
        </p:txBody>
      </p:sp>
      <p:sp>
        <p:nvSpPr>
          <p:cNvPr id="43" name="Google Shape;43;p11"/>
          <p:cNvSpPr txBox="1"/>
          <p:nvPr>
            <p:ph idx="2" type="body"/>
          </p:nvPr>
        </p:nvSpPr>
        <p:spPr>
          <a:xfrm>
            <a:off x="1141412" y="3243262"/>
            <a:ext cx="4876800" cy="2547937"/>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sz="1800"/>
            </a:lvl1pPr>
            <a:lvl2pPr indent="-330200" lvl="1" marL="914400" algn="l">
              <a:spcBef>
                <a:spcPts val="600"/>
              </a:spcBef>
              <a:spcAft>
                <a:spcPts val="0"/>
              </a:spcAft>
              <a:buSzPts val="1600"/>
              <a:buChar char="•"/>
              <a:defRPr sz="1600"/>
            </a:lvl2pPr>
            <a:lvl3pPr indent="-317500" lvl="2" marL="1371600" algn="l">
              <a:spcBef>
                <a:spcPts val="600"/>
              </a:spcBef>
              <a:spcAft>
                <a:spcPts val="0"/>
              </a:spcAft>
              <a:buSzPts val="1400"/>
              <a:buChar char="•"/>
              <a:defRPr sz="1400"/>
            </a:lvl3pPr>
            <a:lvl4pPr indent="-304800" lvl="3" marL="1828800" algn="l">
              <a:spcBef>
                <a:spcPts val="600"/>
              </a:spcBef>
              <a:spcAft>
                <a:spcPts val="0"/>
              </a:spcAft>
              <a:buSzPts val="1200"/>
              <a:buChar char="•"/>
              <a:defRPr sz="1200"/>
            </a:lvl4pPr>
            <a:lvl5pPr indent="-304800" lvl="4" marL="2286000" algn="l">
              <a:spcBef>
                <a:spcPts val="600"/>
              </a:spcBef>
              <a:spcAft>
                <a:spcPts val="0"/>
              </a:spcAft>
              <a:buSzPts val="1200"/>
              <a:buChar char="•"/>
              <a:defRPr sz="1200"/>
            </a:lvl5pPr>
            <a:lvl6pPr indent="-304800" lvl="5" marL="2743200" algn="l">
              <a:spcBef>
                <a:spcPts val="600"/>
              </a:spcBef>
              <a:spcAft>
                <a:spcPts val="0"/>
              </a:spcAft>
              <a:buSzPts val="1200"/>
              <a:buChar char="•"/>
              <a:defRPr sz="1200"/>
            </a:lvl6pPr>
            <a:lvl7pPr indent="-304800" lvl="6" marL="3200400" algn="l">
              <a:spcBef>
                <a:spcPts val="600"/>
              </a:spcBef>
              <a:spcAft>
                <a:spcPts val="0"/>
              </a:spcAft>
              <a:buSzPts val="1200"/>
              <a:buChar char="•"/>
              <a:defRPr sz="1200"/>
            </a:lvl7pPr>
            <a:lvl8pPr indent="-304800" lvl="7" marL="3657600" algn="l">
              <a:spcBef>
                <a:spcPts val="600"/>
              </a:spcBef>
              <a:spcAft>
                <a:spcPts val="0"/>
              </a:spcAft>
              <a:buSzPts val="1200"/>
              <a:buChar char="•"/>
              <a:defRPr sz="1200"/>
            </a:lvl8pPr>
            <a:lvl9pPr indent="-304800" lvl="8" marL="4114800" algn="l">
              <a:spcBef>
                <a:spcPts val="600"/>
              </a:spcBef>
              <a:spcAft>
                <a:spcPts val="600"/>
              </a:spcAft>
              <a:buSzPts val="1200"/>
              <a:buChar char="•"/>
              <a:defRPr sz="1200"/>
            </a:lvl9pPr>
          </a:lstStyle>
          <a:p/>
        </p:txBody>
      </p:sp>
      <p:sp>
        <p:nvSpPr>
          <p:cNvPr id="44" name="Google Shape;44;p11"/>
          <p:cNvSpPr txBox="1"/>
          <p:nvPr>
            <p:ph idx="3" type="body"/>
          </p:nvPr>
        </p:nvSpPr>
        <p:spPr>
          <a:xfrm>
            <a:off x="6443133" y="2667000"/>
            <a:ext cx="4604280"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800"/>
              <a:buNone/>
              <a:defRPr b="0" sz="2800"/>
            </a:lvl1pPr>
            <a:lvl2pPr indent="-228600" lvl="1" marL="914400" algn="l">
              <a:spcBef>
                <a:spcPts val="6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600"/>
              </a:spcAft>
              <a:buSzPts val="1600"/>
              <a:buNone/>
              <a:defRPr b="1" sz="1600"/>
            </a:lvl9pPr>
          </a:lstStyle>
          <a:p/>
        </p:txBody>
      </p:sp>
      <p:sp>
        <p:nvSpPr>
          <p:cNvPr id="45" name="Google Shape;45;p11"/>
          <p:cNvSpPr txBox="1"/>
          <p:nvPr>
            <p:ph idx="4" type="body"/>
          </p:nvPr>
        </p:nvSpPr>
        <p:spPr>
          <a:xfrm>
            <a:off x="6170612" y="3243262"/>
            <a:ext cx="4876801" cy="2547937"/>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sz="1800"/>
            </a:lvl1pPr>
            <a:lvl2pPr indent="-330200" lvl="1" marL="914400" algn="l">
              <a:spcBef>
                <a:spcPts val="600"/>
              </a:spcBef>
              <a:spcAft>
                <a:spcPts val="0"/>
              </a:spcAft>
              <a:buSzPts val="1600"/>
              <a:buChar char="•"/>
              <a:defRPr sz="1600"/>
            </a:lvl2pPr>
            <a:lvl3pPr indent="-317500" lvl="2" marL="1371600" algn="l">
              <a:spcBef>
                <a:spcPts val="600"/>
              </a:spcBef>
              <a:spcAft>
                <a:spcPts val="0"/>
              </a:spcAft>
              <a:buSzPts val="1400"/>
              <a:buChar char="•"/>
              <a:defRPr sz="1400"/>
            </a:lvl3pPr>
            <a:lvl4pPr indent="-304800" lvl="3" marL="1828800" algn="l">
              <a:spcBef>
                <a:spcPts val="600"/>
              </a:spcBef>
              <a:spcAft>
                <a:spcPts val="0"/>
              </a:spcAft>
              <a:buSzPts val="1200"/>
              <a:buChar char="•"/>
              <a:defRPr sz="1200"/>
            </a:lvl4pPr>
            <a:lvl5pPr indent="-304800" lvl="4" marL="2286000" algn="l">
              <a:spcBef>
                <a:spcPts val="600"/>
              </a:spcBef>
              <a:spcAft>
                <a:spcPts val="0"/>
              </a:spcAft>
              <a:buSzPts val="1200"/>
              <a:buChar char="•"/>
              <a:defRPr sz="1200"/>
            </a:lvl5pPr>
            <a:lvl6pPr indent="-304800" lvl="5" marL="2743200" algn="l">
              <a:spcBef>
                <a:spcPts val="600"/>
              </a:spcBef>
              <a:spcAft>
                <a:spcPts val="0"/>
              </a:spcAft>
              <a:buSzPts val="1200"/>
              <a:buChar char="•"/>
              <a:defRPr sz="1200"/>
            </a:lvl6pPr>
            <a:lvl7pPr indent="-304800" lvl="6" marL="3200400" algn="l">
              <a:spcBef>
                <a:spcPts val="600"/>
              </a:spcBef>
              <a:spcAft>
                <a:spcPts val="0"/>
              </a:spcAft>
              <a:buSzPts val="1200"/>
              <a:buChar char="•"/>
              <a:defRPr sz="1200"/>
            </a:lvl7pPr>
            <a:lvl8pPr indent="-304800" lvl="7" marL="3657600" algn="l">
              <a:spcBef>
                <a:spcPts val="600"/>
              </a:spcBef>
              <a:spcAft>
                <a:spcPts val="0"/>
              </a:spcAft>
              <a:buSzPts val="1200"/>
              <a:buChar char="•"/>
              <a:defRPr sz="1200"/>
            </a:lvl8pPr>
            <a:lvl9pPr indent="-304800" lvl="8" marL="4114800" algn="l">
              <a:spcBef>
                <a:spcPts val="600"/>
              </a:spcBef>
              <a:spcAft>
                <a:spcPts val="600"/>
              </a:spcAft>
              <a:buSzPts val="1200"/>
              <a:buChar char="•"/>
              <a:defRPr sz="1200"/>
            </a:lvl9pPr>
          </a:lstStyle>
          <a:p/>
        </p:txBody>
      </p:sp>
      <p:sp>
        <p:nvSpPr>
          <p:cNvPr id="46" name="Google Shape;46;p11"/>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2"/>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2"/>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3"/>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3"/>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3"/>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4"/>
          <p:cNvSpPr txBox="1"/>
          <p:nvPr>
            <p:ph type="title"/>
          </p:nvPr>
        </p:nvSpPr>
        <p:spPr>
          <a:xfrm>
            <a:off x="1141411" y="1600200"/>
            <a:ext cx="3549121"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 type="body"/>
          </p:nvPr>
        </p:nvSpPr>
        <p:spPr>
          <a:xfrm>
            <a:off x="5103812" y="609601"/>
            <a:ext cx="5943601" cy="5181600"/>
          </a:xfrm>
          <a:prstGeom prst="rect">
            <a:avLst/>
          </a:prstGeom>
          <a:noFill/>
          <a:ln>
            <a:noFill/>
          </a:ln>
        </p:spPr>
        <p:txBody>
          <a:bodyPr anchorCtr="0" anchor="ctr" bIns="45700" lIns="91425" spcFirstLastPara="1" rIns="91425" wrap="square" tIns="45700">
            <a:normAutofit/>
          </a:bodyPr>
          <a:lstStyle>
            <a:lvl1pPr indent="-355600" lvl="0" marL="457200" algn="l">
              <a:spcBef>
                <a:spcPts val="400"/>
              </a:spcBef>
              <a:spcAft>
                <a:spcPts val="0"/>
              </a:spcAft>
              <a:buSzPts val="2000"/>
              <a:buChar char="•"/>
              <a:defRPr sz="2000"/>
            </a:lvl1pPr>
            <a:lvl2pPr indent="-342900" lvl="1" marL="914400" algn="l">
              <a:spcBef>
                <a:spcPts val="600"/>
              </a:spcBef>
              <a:spcAft>
                <a:spcPts val="0"/>
              </a:spcAft>
              <a:buSzPts val="1800"/>
              <a:buChar char="•"/>
              <a:defRPr sz="1800"/>
            </a:lvl2pPr>
            <a:lvl3pPr indent="-330200" lvl="2" marL="1371600" algn="l">
              <a:spcBef>
                <a:spcPts val="600"/>
              </a:spcBef>
              <a:spcAft>
                <a:spcPts val="0"/>
              </a:spcAft>
              <a:buSzPts val="1600"/>
              <a:buChar char="•"/>
              <a:defRPr sz="1600"/>
            </a:lvl3pPr>
            <a:lvl4pPr indent="-317500" lvl="3" marL="1828800" algn="l">
              <a:spcBef>
                <a:spcPts val="600"/>
              </a:spcBef>
              <a:spcAft>
                <a:spcPts val="0"/>
              </a:spcAft>
              <a:buSzPts val="1400"/>
              <a:buChar char="•"/>
              <a:defRPr sz="1400"/>
            </a:lvl4pPr>
            <a:lvl5pPr indent="-317500" lvl="4" marL="2286000" algn="l">
              <a:spcBef>
                <a:spcPts val="600"/>
              </a:spcBef>
              <a:spcAft>
                <a:spcPts val="0"/>
              </a:spcAft>
              <a:buSzPts val="1400"/>
              <a:buChar char="•"/>
              <a:defRPr sz="1400"/>
            </a:lvl5pPr>
            <a:lvl6pPr indent="-317500" lvl="5" marL="2743200" algn="l">
              <a:spcBef>
                <a:spcPts val="600"/>
              </a:spcBef>
              <a:spcAft>
                <a:spcPts val="0"/>
              </a:spcAft>
              <a:buSzPts val="1400"/>
              <a:buChar char="•"/>
              <a:defRPr sz="1400"/>
            </a:lvl6pPr>
            <a:lvl7pPr indent="-317500" lvl="6" marL="3200400" algn="l">
              <a:spcBef>
                <a:spcPts val="600"/>
              </a:spcBef>
              <a:spcAft>
                <a:spcPts val="0"/>
              </a:spcAft>
              <a:buSzPts val="1400"/>
              <a:buChar char="•"/>
              <a:defRPr sz="1400"/>
            </a:lvl7pPr>
            <a:lvl8pPr indent="-317500" lvl="7" marL="3657600" algn="l">
              <a:spcBef>
                <a:spcPts val="600"/>
              </a:spcBef>
              <a:spcAft>
                <a:spcPts val="0"/>
              </a:spcAft>
              <a:buSzPts val="1400"/>
              <a:buChar char="•"/>
              <a:defRPr sz="1400"/>
            </a:lvl8pPr>
            <a:lvl9pPr indent="-317500" lvl="8" marL="4114800" algn="l">
              <a:spcBef>
                <a:spcPts val="600"/>
              </a:spcBef>
              <a:spcAft>
                <a:spcPts val="600"/>
              </a:spcAft>
              <a:buSzPts val="1400"/>
              <a:buChar char="•"/>
              <a:defRPr sz="1400"/>
            </a:lvl9pPr>
          </a:lstStyle>
          <a:p/>
        </p:txBody>
      </p:sp>
      <p:sp>
        <p:nvSpPr>
          <p:cNvPr id="61" name="Google Shape;61;p14"/>
          <p:cNvSpPr txBox="1"/>
          <p:nvPr>
            <p:ph idx="2" type="body"/>
          </p:nvPr>
        </p:nvSpPr>
        <p:spPr>
          <a:xfrm>
            <a:off x="1141411" y="2971800"/>
            <a:ext cx="3549121" cy="1828800"/>
          </a:xfrm>
          <a:prstGeom prst="rect">
            <a:avLst/>
          </a:prstGeom>
          <a:noFill/>
          <a:ln>
            <a:noFill/>
          </a:ln>
        </p:spPr>
        <p:txBody>
          <a:bodyPr anchorCtr="0" anchor="ctr" bIns="45700" lIns="91425" spcFirstLastPara="1" rIns="91425" wrap="square" tIns="45700">
            <a:normAutofit/>
          </a:bodyPr>
          <a:lstStyle>
            <a:lvl1pPr indent="-228600" lvl="0" marL="457200" algn="l">
              <a:spcBef>
                <a:spcPts val="320"/>
              </a:spcBef>
              <a:spcAft>
                <a:spcPts val="0"/>
              </a:spcAft>
              <a:buSzPts val="1600"/>
              <a:buNone/>
              <a:defRPr sz="16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62" name="Google Shape;62;p14"/>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4"/>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4"/>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5"/>
          <p:cNvSpPr txBox="1"/>
          <p:nvPr>
            <p:ph type="title"/>
          </p:nvPr>
        </p:nvSpPr>
        <p:spPr>
          <a:xfrm>
            <a:off x="1141411" y="1600200"/>
            <a:ext cx="5334001"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entury Gothic"/>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p:nvPr>
            <p:ph idx="2" type="pic"/>
          </p:nvPr>
        </p:nvSpPr>
        <p:spPr>
          <a:xfrm>
            <a:off x="7433733" y="-18288"/>
            <a:ext cx="3276599" cy="6903720"/>
          </a:xfrm>
          <a:prstGeom prst="rect">
            <a:avLst/>
          </a:prstGeom>
          <a:noFill/>
          <a:ln cap="flat" cmpd="sng" w="38100">
            <a:solidFill>
              <a:schemeClr val="dk2"/>
            </a:solidFill>
            <a:prstDash val="solid"/>
            <a:round/>
            <a:headEnd len="sm" w="sm" type="none"/>
            <a:tailEnd len="sm" w="sm" type="none"/>
          </a:ln>
        </p:spPr>
        <p:txBody>
          <a:bodyPr anchorCtr="0" anchor="t" bIns="45700" lIns="91425" spcFirstLastPara="1" rIns="91425" wrap="square" tIns="45700">
            <a:normAutofit/>
          </a:bodyPr>
          <a:lstStyle>
            <a:lvl1pPr lvl="0" marR="0" rtl="0" algn="ctr">
              <a:spcBef>
                <a:spcPts val="32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1pPr>
            <a:lvl2pPr lvl="1" marR="0" rtl="0" algn="l">
              <a:spcBef>
                <a:spcPts val="60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2pPr>
            <a:lvl3pPr lvl="2" marR="0" rtl="0" algn="l">
              <a:spcBef>
                <a:spcPts val="60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3pPr>
            <a:lvl4pPr lvl="3" marR="0" rtl="0" algn="l">
              <a:spcBef>
                <a:spcPts val="60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4pPr>
            <a:lvl5pPr lvl="4" marR="0" rtl="0" algn="l">
              <a:spcBef>
                <a:spcPts val="60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5pPr>
            <a:lvl6pPr lvl="5" marR="0" rtl="0" algn="l">
              <a:spcBef>
                <a:spcPts val="60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6pPr>
            <a:lvl7pPr lvl="6" marR="0" rtl="0" algn="l">
              <a:spcBef>
                <a:spcPts val="60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7pPr>
            <a:lvl8pPr lvl="7" marR="0" rtl="0" algn="l">
              <a:spcBef>
                <a:spcPts val="60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8pPr>
            <a:lvl9pPr lvl="8" marR="0" rtl="0" algn="l">
              <a:spcBef>
                <a:spcPts val="600"/>
              </a:spcBef>
              <a:spcAft>
                <a:spcPts val="60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9pPr>
          </a:lstStyle>
          <a:p/>
        </p:txBody>
      </p:sp>
      <p:sp>
        <p:nvSpPr>
          <p:cNvPr id="68" name="Google Shape;68;p15"/>
          <p:cNvSpPr txBox="1"/>
          <p:nvPr>
            <p:ph idx="1" type="body"/>
          </p:nvPr>
        </p:nvSpPr>
        <p:spPr>
          <a:xfrm>
            <a:off x="1141411" y="2971800"/>
            <a:ext cx="5334001" cy="1828800"/>
          </a:xfrm>
          <a:prstGeom prst="rect">
            <a:avLst/>
          </a:prstGeom>
          <a:noFill/>
          <a:ln>
            <a:noFill/>
          </a:ln>
        </p:spPr>
        <p:txBody>
          <a:bodyPr anchorCtr="0" anchor="ctr" bIns="45700" lIns="91425" spcFirstLastPara="1" rIns="91425" wrap="square" tIns="45700">
            <a:normAutofit/>
          </a:bodyPr>
          <a:lstStyle>
            <a:lvl1pPr indent="-228600" lvl="0" marL="457200" algn="l">
              <a:spcBef>
                <a:spcPts val="360"/>
              </a:spcBef>
              <a:spcAft>
                <a:spcPts val="0"/>
              </a:spcAft>
              <a:buSzPts val="1800"/>
              <a:buNone/>
              <a:defRPr sz="18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69" name="Google Shape;69;p15"/>
          <p:cNvSpPr txBox="1"/>
          <p:nvPr>
            <p:ph idx="10" type="dt"/>
          </p:nvPr>
        </p:nvSpPr>
        <p:spPr>
          <a:xfrm>
            <a:off x="6399212" y="5883275"/>
            <a:ext cx="914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5"/>
          <p:cNvSpPr txBox="1"/>
          <p:nvPr>
            <p:ph idx="11" type="ftr"/>
          </p:nvPr>
        </p:nvSpPr>
        <p:spPr>
          <a:xfrm>
            <a:off x="1141412" y="5883275"/>
            <a:ext cx="5105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5"/>
          <p:cNvSpPr txBox="1"/>
          <p:nvPr>
            <p:ph idx="12" type="sldNum"/>
          </p:nvPr>
        </p:nvSpPr>
        <p:spPr>
          <a:xfrm>
            <a:off x="10742612" y="5883275"/>
            <a:ext cx="3225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200"/>
              <a:buFont typeface="Century Gothic"/>
              <a:buNone/>
              <a:defRPr b="0" i="0" sz="32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1" name="Google Shape;11;p6"/>
          <p:cNvSpPr txBox="1"/>
          <p:nvPr>
            <p:ph idx="1" type="body"/>
          </p:nvPr>
        </p:nvSpPr>
        <p:spPr>
          <a:xfrm>
            <a:off x="1141413" y="2666999"/>
            <a:ext cx="9905998" cy="3124201"/>
          </a:xfrm>
          <a:prstGeom prst="rect">
            <a:avLst/>
          </a:prstGeom>
          <a:noFill/>
          <a:ln>
            <a:noFill/>
          </a:ln>
        </p:spPr>
        <p:txBody>
          <a:bodyPr anchorCtr="0" anchor="ctr" bIns="45700" lIns="91425" spcFirstLastPara="1" rIns="91425" wrap="square" tIns="45700">
            <a:normAutofit/>
          </a:bodyPr>
          <a:lstStyle>
            <a:lvl1pPr indent="-355600" lvl="0" marL="457200" marR="0" rtl="0" algn="l">
              <a:spcBef>
                <a:spcPts val="400"/>
              </a:spcBef>
              <a:spcAft>
                <a:spcPts val="0"/>
              </a:spcAft>
              <a:buClr>
                <a:schemeClr val="lt1"/>
              </a:buClr>
              <a:buSzPts val="2000"/>
              <a:buFont typeface="Arial"/>
              <a:buChar char="•"/>
              <a:defRPr b="0" i="0" sz="2000" u="none" cap="small" strike="noStrike">
                <a:solidFill>
                  <a:schemeClr val="lt1"/>
                </a:solidFill>
                <a:latin typeface="Century Gothic"/>
                <a:ea typeface="Century Gothic"/>
                <a:cs typeface="Century Gothic"/>
                <a:sym typeface="Century Gothic"/>
              </a:defRPr>
            </a:lvl1pPr>
            <a:lvl2pPr indent="-342900" lvl="1" marL="914400" marR="0" rtl="0" algn="l">
              <a:spcBef>
                <a:spcPts val="600"/>
              </a:spcBef>
              <a:spcAft>
                <a:spcPts val="0"/>
              </a:spcAft>
              <a:buClr>
                <a:schemeClr val="lt1"/>
              </a:buClr>
              <a:buSzPts val="1800"/>
              <a:buFont typeface="Arial"/>
              <a:buChar char="•"/>
              <a:defRPr b="0" i="0" sz="1800" u="none" cap="small" strike="noStrike">
                <a:solidFill>
                  <a:schemeClr val="lt1"/>
                </a:solidFill>
                <a:latin typeface="Century Gothic"/>
                <a:ea typeface="Century Gothic"/>
                <a:cs typeface="Century Gothic"/>
                <a:sym typeface="Century Gothic"/>
              </a:defRPr>
            </a:lvl2pPr>
            <a:lvl3pPr indent="-330200" lvl="2" marL="1371600" marR="0" rtl="0" algn="l">
              <a:spcBef>
                <a:spcPts val="600"/>
              </a:spcBef>
              <a:spcAft>
                <a:spcPts val="0"/>
              </a:spcAft>
              <a:buClr>
                <a:schemeClr val="lt1"/>
              </a:buClr>
              <a:buSzPts val="1600"/>
              <a:buFont typeface="Arial"/>
              <a:buChar char="•"/>
              <a:defRPr b="0" i="0" sz="1600" u="none" cap="small" strike="noStrike">
                <a:solidFill>
                  <a:schemeClr val="lt1"/>
                </a:solidFill>
                <a:latin typeface="Century Gothic"/>
                <a:ea typeface="Century Gothic"/>
                <a:cs typeface="Century Gothic"/>
                <a:sym typeface="Century Gothic"/>
              </a:defRPr>
            </a:lvl3pPr>
            <a:lvl4pPr indent="-317500" lvl="3" marL="1828800" marR="0" rtl="0" algn="l">
              <a:spcBef>
                <a:spcPts val="600"/>
              </a:spcBef>
              <a:spcAft>
                <a:spcPts val="0"/>
              </a:spcAft>
              <a:buClr>
                <a:schemeClr val="lt1"/>
              </a:buClr>
              <a:buSzPts val="1400"/>
              <a:buFont typeface="Arial"/>
              <a:buChar char="•"/>
              <a:defRPr b="0" i="0" sz="1400" u="none" cap="small" strike="noStrike">
                <a:solidFill>
                  <a:schemeClr val="lt1"/>
                </a:solidFill>
                <a:latin typeface="Century Gothic"/>
                <a:ea typeface="Century Gothic"/>
                <a:cs typeface="Century Gothic"/>
                <a:sym typeface="Century Gothic"/>
              </a:defRPr>
            </a:lvl4pPr>
            <a:lvl5pPr indent="-317500" lvl="4" marL="2286000" marR="0" rtl="0" algn="l">
              <a:spcBef>
                <a:spcPts val="600"/>
              </a:spcBef>
              <a:spcAft>
                <a:spcPts val="0"/>
              </a:spcAft>
              <a:buClr>
                <a:schemeClr val="lt1"/>
              </a:buClr>
              <a:buSzPts val="1400"/>
              <a:buFont typeface="Arial"/>
              <a:buChar char="•"/>
              <a:defRPr b="0" i="0" sz="1400" u="none" cap="small" strike="noStrike">
                <a:solidFill>
                  <a:schemeClr val="lt1"/>
                </a:solidFill>
                <a:latin typeface="Century Gothic"/>
                <a:ea typeface="Century Gothic"/>
                <a:cs typeface="Century Gothic"/>
                <a:sym typeface="Century Gothic"/>
              </a:defRPr>
            </a:lvl5pPr>
            <a:lvl6pPr indent="-304800" lvl="5" marL="2743200" marR="0" rtl="0" algn="l">
              <a:spcBef>
                <a:spcPts val="600"/>
              </a:spcBef>
              <a:spcAft>
                <a:spcPts val="0"/>
              </a:spcAft>
              <a:buClr>
                <a:schemeClr val="lt1"/>
              </a:buClr>
              <a:buSzPts val="1200"/>
              <a:buFont typeface="Arial"/>
              <a:buChar char="•"/>
              <a:defRPr b="0" i="0" sz="1200" u="none" cap="small" strike="noStrike">
                <a:solidFill>
                  <a:schemeClr val="lt1"/>
                </a:solidFill>
                <a:latin typeface="Century Gothic"/>
                <a:ea typeface="Century Gothic"/>
                <a:cs typeface="Century Gothic"/>
                <a:sym typeface="Century Gothic"/>
              </a:defRPr>
            </a:lvl6pPr>
            <a:lvl7pPr indent="-304800" lvl="6" marL="3200400" marR="0" rtl="0" algn="l">
              <a:spcBef>
                <a:spcPts val="600"/>
              </a:spcBef>
              <a:spcAft>
                <a:spcPts val="0"/>
              </a:spcAft>
              <a:buClr>
                <a:schemeClr val="lt1"/>
              </a:buClr>
              <a:buSzPts val="1200"/>
              <a:buFont typeface="Arial"/>
              <a:buChar char="•"/>
              <a:defRPr b="0" i="0" sz="1200" u="none" cap="small" strike="noStrike">
                <a:solidFill>
                  <a:schemeClr val="lt1"/>
                </a:solidFill>
                <a:latin typeface="Century Gothic"/>
                <a:ea typeface="Century Gothic"/>
                <a:cs typeface="Century Gothic"/>
                <a:sym typeface="Century Gothic"/>
              </a:defRPr>
            </a:lvl7pPr>
            <a:lvl8pPr indent="-304800" lvl="7" marL="3657600" marR="0" rtl="0" algn="l">
              <a:spcBef>
                <a:spcPts val="600"/>
              </a:spcBef>
              <a:spcAft>
                <a:spcPts val="0"/>
              </a:spcAft>
              <a:buClr>
                <a:schemeClr val="lt1"/>
              </a:buClr>
              <a:buSzPts val="1200"/>
              <a:buFont typeface="Arial"/>
              <a:buChar char="•"/>
              <a:defRPr b="0" i="0" sz="1200" u="none" cap="small" strike="noStrike">
                <a:solidFill>
                  <a:schemeClr val="lt1"/>
                </a:solidFill>
                <a:latin typeface="Century Gothic"/>
                <a:ea typeface="Century Gothic"/>
                <a:cs typeface="Century Gothic"/>
                <a:sym typeface="Century Gothic"/>
              </a:defRPr>
            </a:lvl8pPr>
            <a:lvl9pPr indent="-304800" lvl="8" marL="4114800" marR="0" rtl="0" algn="l">
              <a:spcBef>
                <a:spcPts val="600"/>
              </a:spcBef>
              <a:spcAft>
                <a:spcPts val="600"/>
              </a:spcAft>
              <a:buClr>
                <a:schemeClr val="lt1"/>
              </a:buClr>
              <a:buSzPts val="1200"/>
              <a:buFont typeface="Arial"/>
              <a:buChar char="•"/>
              <a:defRPr b="0" i="0" sz="1200" u="none" cap="small" strike="noStrike">
                <a:solidFill>
                  <a:schemeClr val="lt1"/>
                </a:solidFill>
                <a:latin typeface="Century Gothic"/>
                <a:ea typeface="Century Gothic"/>
                <a:cs typeface="Century Gothic"/>
                <a:sym typeface="Century Gothic"/>
              </a:defRPr>
            </a:lvl9pPr>
          </a:lstStyle>
          <a:p/>
        </p:txBody>
      </p:sp>
      <p:sp>
        <p:nvSpPr>
          <p:cNvPr id="12" name="Google Shape;12;p6"/>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900" u="none" cap="none" strike="noStrike">
                <a:solidFill>
                  <a:srgbClr val="BFBFBF"/>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3" name="Google Shape;13;p6"/>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900" u="none" cap="none" strike="noStrike">
                <a:solidFill>
                  <a:srgbClr val="BFBFBF"/>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4" name="Google Shape;14;p6"/>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900" u="none" cap="none" strike="noStrike">
                <a:solidFill>
                  <a:srgbClr val="BFBFBF"/>
                </a:solidFill>
                <a:latin typeface="Century Gothic"/>
                <a:ea typeface="Century Gothic"/>
                <a:cs typeface="Century Gothic"/>
                <a:sym typeface="Century Gothic"/>
              </a:defRPr>
            </a:lvl1pPr>
            <a:lvl2pPr indent="0" lvl="1" marL="0" marR="0" rtl="0" algn="r">
              <a:spcBef>
                <a:spcPts val="0"/>
              </a:spcBef>
              <a:buNone/>
              <a:defRPr b="1" i="0" sz="900" u="none" cap="none" strike="noStrike">
                <a:solidFill>
                  <a:srgbClr val="BFBFBF"/>
                </a:solidFill>
                <a:latin typeface="Century Gothic"/>
                <a:ea typeface="Century Gothic"/>
                <a:cs typeface="Century Gothic"/>
                <a:sym typeface="Century Gothic"/>
              </a:defRPr>
            </a:lvl2pPr>
            <a:lvl3pPr indent="0" lvl="2" marL="0" marR="0" rtl="0" algn="r">
              <a:spcBef>
                <a:spcPts val="0"/>
              </a:spcBef>
              <a:buNone/>
              <a:defRPr b="1" i="0" sz="900" u="none" cap="none" strike="noStrike">
                <a:solidFill>
                  <a:srgbClr val="BFBFBF"/>
                </a:solidFill>
                <a:latin typeface="Century Gothic"/>
                <a:ea typeface="Century Gothic"/>
                <a:cs typeface="Century Gothic"/>
                <a:sym typeface="Century Gothic"/>
              </a:defRPr>
            </a:lvl3pPr>
            <a:lvl4pPr indent="0" lvl="3" marL="0" marR="0" rtl="0" algn="r">
              <a:spcBef>
                <a:spcPts val="0"/>
              </a:spcBef>
              <a:buNone/>
              <a:defRPr b="1" i="0" sz="900" u="none" cap="none" strike="noStrike">
                <a:solidFill>
                  <a:srgbClr val="BFBFBF"/>
                </a:solidFill>
                <a:latin typeface="Century Gothic"/>
                <a:ea typeface="Century Gothic"/>
                <a:cs typeface="Century Gothic"/>
                <a:sym typeface="Century Gothic"/>
              </a:defRPr>
            </a:lvl4pPr>
            <a:lvl5pPr indent="0" lvl="4" marL="0" marR="0" rtl="0" algn="r">
              <a:spcBef>
                <a:spcPts val="0"/>
              </a:spcBef>
              <a:buNone/>
              <a:defRPr b="1" i="0" sz="900" u="none" cap="none" strike="noStrike">
                <a:solidFill>
                  <a:srgbClr val="BFBFBF"/>
                </a:solidFill>
                <a:latin typeface="Century Gothic"/>
                <a:ea typeface="Century Gothic"/>
                <a:cs typeface="Century Gothic"/>
                <a:sym typeface="Century Gothic"/>
              </a:defRPr>
            </a:lvl5pPr>
            <a:lvl6pPr indent="0" lvl="5" marL="0" marR="0" rtl="0" algn="r">
              <a:spcBef>
                <a:spcPts val="0"/>
              </a:spcBef>
              <a:buNone/>
              <a:defRPr b="1" i="0" sz="900" u="none" cap="none" strike="noStrike">
                <a:solidFill>
                  <a:srgbClr val="BFBFBF"/>
                </a:solidFill>
                <a:latin typeface="Century Gothic"/>
                <a:ea typeface="Century Gothic"/>
                <a:cs typeface="Century Gothic"/>
                <a:sym typeface="Century Gothic"/>
              </a:defRPr>
            </a:lvl6pPr>
            <a:lvl7pPr indent="0" lvl="6" marL="0" marR="0" rtl="0" algn="r">
              <a:spcBef>
                <a:spcPts val="0"/>
              </a:spcBef>
              <a:buNone/>
              <a:defRPr b="1" i="0" sz="900" u="none" cap="none" strike="noStrike">
                <a:solidFill>
                  <a:srgbClr val="BFBFBF"/>
                </a:solidFill>
                <a:latin typeface="Century Gothic"/>
                <a:ea typeface="Century Gothic"/>
                <a:cs typeface="Century Gothic"/>
                <a:sym typeface="Century Gothic"/>
              </a:defRPr>
            </a:lvl7pPr>
            <a:lvl8pPr indent="0" lvl="7" marL="0" marR="0" rtl="0" algn="r">
              <a:spcBef>
                <a:spcPts val="0"/>
              </a:spcBef>
              <a:buNone/>
              <a:defRPr b="1" i="0" sz="900" u="none" cap="none" strike="noStrike">
                <a:solidFill>
                  <a:srgbClr val="BFBFBF"/>
                </a:solidFill>
                <a:latin typeface="Century Gothic"/>
                <a:ea typeface="Century Gothic"/>
                <a:cs typeface="Century Gothic"/>
                <a:sym typeface="Century Gothic"/>
              </a:defRPr>
            </a:lvl8pPr>
            <a:lvl9pPr indent="0" lvl="8" marL="0" marR="0" rtl="0" algn="r">
              <a:spcBef>
                <a:spcPts val="0"/>
              </a:spcBef>
              <a:buNone/>
              <a:defRPr b="1" i="0" sz="900" u="none" cap="none" strike="noStrike">
                <a:solidFill>
                  <a:srgbClr val="BFBFB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Google Shape;132;p1"/>
          <p:cNvSpPr/>
          <p:nvPr/>
        </p:nvSpPr>
        <p:spPr>
          <a:xfrm>
            <a:off x="643467" y="643467"/>
            <a:ext cx="10905066" cy="5571066"/>
          </a:xfrm>
          <a:prstGeom prst="roundRect">
            <a:avLst>
              <a:gd fmla="val 2627" name="adj"/>
            </a:avLst>
          </a:prstGeom>
          <a:solidFill>
            <a:srgbClr val="282D34"/>
          </a:solidFill>
          <a:ln cap="flat" cmpd="sng" w="44450">
            <a:solidFill>
              <a:schemeClr val="dk2">
                <a:alpha val="64705"/>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33" name="Google Shape;133;p1"/>
          <p:cNvSpPr txBox="1"/>
          <p:nvPr>
            <p:ph type="ctrTitle"/>
          </p:nvPr>
        </p:nvSpPr>
        <p:spPr>
          <a:xfrm>
            <a:off x="1141413" y="965199"/>
            <a:ext cx="6075552" cy="491807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chemeClr val="lt1"/>
              </a:buClr>
              <a:buSzPts val="4400"/>
              <a:buFont typeface="Century Gothic"/>
              <a:buNone/>
            </a:pPr>
            <a:r>
              <a:rPr lang="en-US" sz="4400"/>
              <a:t>SOCIAL ENGINEERING FAKE NEWS</a:t>
            </a:r>
            <a:br>
              <a:rPr lang="en-US" sz="5400"/>
            </a:br>
            <a:endParaRPr sz="5400"/>
          </a:p>
        </p:txBody>
      </p:sp>
      <p:sp>
        <p:nvSpPr>
          <p:cNvPr id="134" name="Google Shape;134;p1"/>
          <p:cNvSpPr txBox="1"/>
          <p:nvPr>
            <p:ph idx="1" type="subTitle"/>
          </p:nvPr>
        </p:nvSpPr>
        <p:spPr>
          <a:xfrm>
            <a:off x="7891121" y="965199"/>
            <a:ext cx="2950765" cy="491807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00"/>
              <a:buNone/>
            </a:pPr>
            <a:r>
              <a:rPr lang="en-US" sz="1600"/>
              <a:t>CSCI 404/604 </a:t>
            </a:r>
            <a:endParaRPr/>
          </a:p>
          <a:p>
            <a:pPr indent="0" lvl="0" marL="0" rtl="0" algn="l">
              <a:spcBef>
                <a:spcPts val="920"/>
              </a:spcBef>
              <a:spcAft>
                <a:spcPts val="0"/>
              </a:spcAft>
              <a:buSzPts val="1600"/>
              <a:buNone/>
            </a:pPr>
            <a:r>
              <a:rPr lang="en-US" sz="1600"/>
              <a:t>Ethical Hacking </a:t>
            </a:r>
            <a:endParaRPr/>
          </a:p>
          <a:p>
            <a:pPr indent="0" lvl="0" marL="0" rtl="0" algn="l">
              <a:spcBef>
                <a:spcPts val="920"/>
              </a:spcBef>
              <a:spcAft>
                <a:spcPts val="0"/>
              </a:spcAft>
              <a:buSzPts val="1600"/>
              <a:buNone/>
            </a:pPr>
            <a:r>
              <a:rPr lang="en-US" sz="1600"/>
              <a:t>North Dakota State University</a:t>
            </a:r>
            <a:endParaRPr/>
          </a:p>
          <a:p>
            <a:pPr indent="0" lvl="0" marL="0" rtl="0" algn="l">
              <a:spcBef>
                <a:spcPts val="920"/>
              </a:spcBef>
              <a:spcAft>
                <a:spcPts val="0"/>
              </a:spcAft>
              <a:buSzPts val="1600"/>
              <a:buNone/>
            </a:pPr>
            <a:r>
              <a:rPr lang="en-US" sz="1600"/>
              <a:t>Spring 2021</a:t>
            </a:r>
            <a:endParaRPr/>
          </a:p>
          <a:p>
            <a:pPr indent="0" lvl="0" marL="0" rtl="0" algn="l">
              <a:spcBef>
                <a:spcPts val="1020"/>
              </a:spcBef>
              <a:spcAft>
                <a:spcPts val="0"/>
              </a:spcAft>
              <a:buSzPts val="2100"/>
              <a:buNone/>
            </a:pPr>
            <a:br>
              <a:rPr lang="en-US"/>
            </a:br>
            <a:endParaRPr/>
          </a:p>
        </p:txBody>
      </p:sp>
      <p:cxnSp>
        <p:nvCxnSpPr>
          <p:cNvPr id="135" name="Google Shape;135;p1"/>
          <p:cNvCxnSpPr/>
          <p:nvPr/>
        </p:nvCxnSpPr>
        <p:spPr>
          <a:xfrm>
            <a:off x="7538699" y="2011680"/>
            <a:ext cx="0" cy="283464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graphicFrame>
        <p:nvGraphicFramePr>
          <p:cNvPr id="241" name="Google Shape;241;gd9b8316a50_0_13"/>
          <p:cNvGraphicFramePr/>
          <p:nvPr/>
        </p:nvGraphicFramePr>
        <p:xfrm>
          <a:off x="2085175" y="102575"/>
          <a:ext cx="3000000" cy="3000000"/>
        </p:xfrm>
        <a:graphic>
          <a:graphicData uri="http://schemas.openxmlformats.org/drawingml/2006/table">
            <a:tbl>
              <a:tblPr>
                <a:noFill/>
                <a:tableStyleId>{EA756444-179F-47B0-AEFF-D2320862CF17}</a:tableStyleId>
              </a:tblPr>
              <a:tblGrid>
                <a:gridCol w="1973125"/>
                <a:gridCol w="1973125"/>
                <a:gridCol w="1973125"/>
                <a:gridCol w="1973125"/>
              </a:tblGrid>
              <a:tr h="473700">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Demographic</a:t>
                      </a:r>
                      <a:endParaRPr sz="1700">
                        <a:latin typeface="Times New Roman"/>
                        <a:ea typeface="Times New Roman"/>
                        <a:cs typeface="Times New Roman"/>
                        <a:sym typeface="Times New Roman"/>
                      </a:endParaRPr>
                    </a:p>
                  </a:txBody>
                  <a:tcPr marT="63500" marB="63500" marR="63500" marL="63500">
                    <a:solidFill>
                      <a:schemeClr val="accent2"/>
                    </a:solidFill>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Demographic </a:t>
                      </a:r>
                      <a:endParaRPr sz="1700">
                        <a:latin typeface="Times New Roman"/>
                        <a:ea typeface="Times New Roman"/>
                        <a:cs typeface="Times New Roman"/>
                        <a:sym typeface="Times New Roman"/>
                      </a:endParaRPr>
                    </a:p>
                    <a:p>
                      <a:pPr indent="0" lvl="0" marL="0" rtl="0" algn="ctr">
                        <a:spcBef>
                          <a:spcPts val="0"/>
                        </a:spcBef>
                        <a:spcAft>
                          <a:spcPts val="0"/>
                        </a:spcAft>
                        <a:buNone/>
                      </a:pPr>
                      <a:r>
                        <a:rPr lang="en-US" sz="1700">
                          <a:latin typeface="Times New Roman"/>
                          <a:ea typeface="Times New Roman"/>
                          <a:cs typeface="Times New Roman"/>
                          <a:sym typeface="Times New Roman"/>
                        </a:rPr>
                        <a:t>Sub-Category</a:t>
                      </a:r>
                      <a:endParaRPr sz="1700">
                        <a:latin typeface="Times New Roman"/>
                        <a:ea typeface="Times New Roman"/>
                        <a:cs typeface="Times New Roman"/>
                        <a:sym typeface="Times New Roman"/>
                      </a:endParaRPr>
                    </a:p>
                    <a:p>
                      <a:pPr indent="0" lvl="0" marL="0" rtl="0" algn="ctr">
                        <a:spcBef>
                          <a:spcPts val="0"/>
                        </a:spcBef>
                        <a:spcAft>
                          <a:spcPts val="0"/>
                        </a:spcAft>
                        <a:buNone/>
                      </a:pPr>
                      <a:r>
                        <a:rPr lang="en-US" sz="1700">
                          <a:latin typeface="Times New Roman"/>
                          <a:ea typeface="Times New Roman"/>
                          <a:cs typeface="Times New Roman"/>
                          <a:sym typeface="Times New Roman"/>
                        </a:rPr>
                        <a:t>&gt;5  participants</a:t>
                      </a:r>
                      <a:endParaRPr sz="1700">
                        <a:latin typeface="Times New Roman"/>
                        <a:ea typeface="Times New Roman"/>
                        <a:cs typeface="Times New Roman"/>
                        <a:sym typeface="Times New Roman"/>
                      </a:endParaRPr>
                    </a:p>
                  </a:txBody>
                  <a:tcPr marT="63500" marB="63500" marR="63500" marL="63500">
                    <a:solidFill>
                      <a:schemeClr val="accent2"/>
                    </a:solidFill>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Highest Yes Responses</a:t>
                      </a:r>
                      <a:endParaRPr sz="1700">
                        <a:latin typeface="Times New Roman"/>
                        <a:ea typeface="Times New Roman"/>
                        <a:cs typeface="Times New Roman"/>
                        <a:sym typeface="Times New Roman"/>
                      </a:endParaRPr>
                    </a:p>
                  </a:txBody>
                  <a:tcPr marT="63500" marB="63500" marR="63500" marL="63500">
                    <a:solidFill>
                      <a:schemeClr val="accent2"/>
                    </a:solidFill>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Increase/*No change in Yes Responses Post-Education</a:t>
                      </a:r>
                      <a:endParaRPr sz="1700">
                        <a:latin typeface="Times New Roman"/>
                        <a:ea typeface="Times New Roman"/>
                        <a:cs typeface="Times New Roman"/>
                        <a:sym typeface="Times New Roman"/>
                      </a:endParaRPr>
                    </a:p>
                  </a:txBody>
                  <a:tcPr marT="63500" marB="63500" marR="63500" marL="63500">
                    <a:solidFill>
                      <a:schemeClr val="accent2"/>
                    </a:solidFill>
                  </a:tcPr>
                </a:tc>
              </a:tr>
              <a:tr h="473700">
                <a:tc rowSpan="2">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Age</a:t>
                      </a:r>
                      <a:endParaRPr sz="1700">
                        <a:latin typeface="Times New Roman"/>
                        <a:ea typeface="Times New Roman"/>
                        <a:cs typeface="Times New Roman"/>
                        <a:sym typeface="Times New Roman"/>
                      </a:endParaRPr>
                    </a:p>
                  </a:txBody>
                  <a:tcPr marT="63500" marB="63500" marR="63500" marL="63500" anchor="ctr">
                    <a:solidFill>
                      <a:schemeClr val="lt1"/>
                    </a:solidFill>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18-24</a:t>
                      </a:r>
                      <a:endParaRPr sz="1700">
                        <a:latin typeface="Times New Roman"/>
                        <a:ea typeface="Times New Roman"/>
                        <a:cs typeface="Times New Roman"/>
                        <a:sym typeface="Times New Roman"/>
                      </a:endParaRPr>
                    </a:p>
                  </a:txBody>
                  <a:tcPr marT="63500" marB="63500" marR="63500" marL="63500">
                    <a:solidFill>
                      <a:schemeClr val="lt1"/>
                    </a:solidFill>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Tailgating</a:t>
                      </a:r>
                      <a:endParaRPr sz="1700">
                        <a:latin typeface="Times New Roman"/>
                        <a:ea typeface="Times New Roman"/>
                        <a:cs typeface="Times New Roman"/>
                        <a:sym typeface="Times New Roman"/>
                      </a:endParaRPr>
                    </a:p>
                  </a:txBody>
                  <a:tcPr marT="63500" marB="63500" marR="63500" marL="63500">
                    <a:solidFill>
                      <a:schemeClr val="lt1"/>
                    </a:solidFill>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Phishing </a:t>
                      </a:r>
                      <a:endParaRPr sz="1700">
                        <a:latin typeface="Times New Roman"/>
                        <a:ea typeface="Times New Roman"/>
                        <a:cs typeface="Times New Roman"/>
                        <a:sym typeface="Times New Roman"/>
                      </a:endParaRPr>
                    </a:p>
                  </a:txBody>
                  <a:tcPr marT="63500" marB="63500" marR="63500" marL="63500">
                    <a:solidFill>
                      <a:schemeClr val="lt1"/>
                    </a:solidFill>
                  </a:tcPr>
                </a:tc>
              </a:tr>
              <a:tr h="473700">
                <a:tc vMerge="1"/>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25-34</a:t>
                      </a:r>
                      <a:endParaRPr sz="1700">
                        <a:latin typeface="Times New Roman"/>
                        <a:ea typeface="Times New Roman"/>
                        <a:cs typeface="Times New Roman"/>
                        <a:sym typeface="Times New Roman"/>
                      </a:endParaRPr>
                    </a:p>
                  </a:txBody>
                  <a:tcPr marT="63500" marB="63500" marR="63500" marL="63500">
                    <a:solidFill>
                      <a:schemeClr val="lt1"/>
                    </a:solidFill>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Tailgating</a:t>
                      </a:r>
                      <a:endParaRPr sz="1700">
                        <a:latin typeface="Times New Roman"/>
                        <a:ea typeface="Times New Roman"/>
                        <a:cs typeface="Times New Roman"/>
                        <a:sym typeface="Times New Roman"/>
                      </a:endParaRPr>
                    </a:p>
                  </a:txBody>
                  <a:tcPr marT="63500" marB="63500" marR="63500" marL="63500">
                    <a:solidFill>
                      <a:schemeClr val="lt1"/>
                    </a:solidFill>
                  </a:tcPr>
                </a:tc>
                <a:tc>
                  <a:txBody>
                    <a:bodyPr/>
                    <a:lstStyle/>
                    <a:p>
                      <a:pPr indent="0" lvl="0" marL="0" rtl="0" algn="ctr">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Phishing*</a:t>
                      </a:r>
                      <a:endParaRPr sz="1700">
                        <a:latin typeface="Times New Roman"/>
                        <a:ea typeface="Times New Roman"/>
                        <a:cs typeface="Times New Roman"/>
                        <a:sym typeface="Times New Roman"/>
                      </a:endParaRPr>
                    </a:p>
                  </a:txBody>
                  <a:tcPr marT="63500" marB="63500" marR="63500" marL="63500">
                    <a:solidFill>
                      <a:schemeClr val="lt1"/>
                    </a:solidFill>
                  </a:tcPr>
                </a:tc>
              </a:tr>
              <a:tr h="473700">
                <a:tc rowSpan="2">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Gender</a:t>
                      </a:r>
                      <a:endParaRPr sz="1700">
                        <a:latin typeface="Times New Roman"/>
                        <a:ea typeface="Times New Roman"/>
                        <a:cs typeface="Times New Roman"/>
                        <a:sym typeface="Times New Roman"/>
                      </a:endParaRPr>
                    </a:p>
                  </a:txBody>
                  <a:tcPr marT="63500" marB="63500" marR="63500" marL="63500" anchor="ctr">
                    <a:solidFill>
                      <a:srgbClr val="EFEFEF"/>
                    </a:solidFill>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Female</a:t>
                      </a:r>
                      <a:endParaRPr sz="17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Tailgating</a:t>
                      </a:r>
                      <a:endParaRPr sz="17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Phishing</a:t>
                      </a:r>
                      <a:endParaRPr sz="1700">
                        <a:latin typeface="Times New Roman"/>
                        <a:ea typeface="Times New Roman"/>
                        <a:cs typeface="Times New Roman"/>
                        <a:sym typeface="Times New Roman"/>
                      </a:endParaRPr>
                    </a:p>
                  </a:txBody>
                  <a:tcPr marT="63500" marB="63500" marR="63500" marL="63500">
                    <a:solidFill>
                      <a:srgbClr val="EFEFEF"/>
                    </a:solidFill>
                  </a:tcPr>
                </a:tc>
              </a:tr>
              <a:tr h="473700">
                <a:tc vMerge="1"/>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Male</a:t>
                      </a:r>
                      <a:endParaRPr sz="17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Tailgating</a:t>
                      </a:r>
                      <a:endParaRPr sz="17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Phishing</a:t>
                      </a:r>
                      <a:endParaRPr sz="1700">
                        <a:latin typeface="Times New Roman"/>
                        <a:ea typeface="Times New Roman"/>
                        <a:cs typeface="Times New Roman"/>
                        <a:sym typeface="Times New Roman"/>
                      </a:endParaRPr>
                    </a:p>
                  </a:txBody>
                  <a:tcPr marT="63500" marB="63500" marR="63500" marL="63500">
                    <a:solidFill>
                      <a:srgbClr val="EFEFEF"/>
                    </a:solidFill>
                  </a:tcPr>
                </a:tc>
              </a:tr>
              <a:tr h="473700">
                <a:tc rowSpan="2">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Security Training</a:t>
                      </a:r>
                      <a:endParaRPr sz="1700">
                        <a:latin typeface="Times New Roman"/>
                        <a:ea typeface="Times New Roman"/>
                        <a:cs typeface="Times New Roman"/>
                        <a:sym typeface="Times New Roman"/>
                      </a:endParaRPr>
                    </a:p>
                  </a:txBody>
                  <a:tcPr marT="63500" marB="63500" marR="63500" marL="63500" anchor="ctr">
                    <a:solidFill>
                      <a:schemeClr val="lt1"/>
                    </a:solidFill>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Training</a:t>
                      </a:r>
                      <a:endParaRPr sz="1700">
                        <a:latin typeface="Times New Roman"/>
                        <a:ea typeface="Times New Roman"/>
                        <a:cs typeface="Times New Roman"/>
                        <a:sym typeface="Times New Roman"/>
                      </a:endParaRPr>
                    </a:p>
                  </a:txBody>
                  <a:tcPr marT="63500" marB="63500" marR="63500" marL="63500">
                    <a:solidFill>
                      <a:schemeClr val="lt1"/>
                    </a:solidFill>
                  </a:tcPr>
                </a:tc>
                <a:tc>
                  <a:txBody>
                    <a:bodyPr/>
                    <a:lstStyle/>
                    <a:p>
                      <a:pPr indent="0" lvl="0" marL="0" rtl="0" algn="ctr">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Tailgating</a:t>
                      </a:r>
                      <a:endParaRPr sz="1700">
                        <a:latin typeface="Times New Roman"/>
                        <a:ea typeface="Times New Roman"/>
                        <a:cs typeface="Times New Roman"/>
                        <a:sym typeface="Times New Roman"/>
                      </a:endParaRPr>
                    </a:p>
                  </a:txBody>
                  <a:tcPr marT="63500" marB="63500" marR="63500" marL="63500">
                    <a:solidFill>
                      <a:schemeClr val="lt1"/>
                    </a:solidFill>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Shoulder Surfing</a:t>
                      </a:r>
                      <a:endParaRPr sz="1700">
                        <a:latin typeface="Times New Roman"/>
                        <a:ea typeface="Times New Roman"/>
                        <a:cs typeface="Times New Roman"/>
                        <a:sym typeface="Times New Roman"/>
                      </a:endParaRPr>
                    </a:p>
                    <a:p>
                      <a:pPr indent="0" lvl="0" marL="0" rtl="0" algn="ctr">
                        <a:spcBef>
                          <a:spcPts val="0"/>
                        </a:spcBef>
                        <a:spcAft>
                          <a:spcPts val="0"/>
                        </a:spcAft>
                        <a:buNone/>
                      </a:pPr>
                      <a:r>
                        <a:rPr lang="en-US" sz="1700">
                          <a:latin typeface="Times New Roman"/>
                          <a:ea typeface="Times New Roman"/>
                          <a:cs typeface="Times New Roman"/>
                          <a:sym typeface="Times New Roman"/>
                        </a:rPr>
                        <a:t>Phishing</a:t>
                      </a:r>
                      <a:endParaRPr sz="1700">
                        <a:latin typeface="Times New Roman"/>
                        <a:ea typeface="Times New Roman"/>
                        <a:cs typeface="Times New Roman"/>
                        <a:sym typeface="Times New Roman"/>
                      </a:endParaRPr>
                    </a:p>
                    <a:p>
                      <a:pPr indent="0" lvl="0" marL="0" rtl="0" algn="ctr">
                        <a:spcBef>
                          <a:spcPts val="0"/>
                        </a:spcBef>
                        <a:spcAft>
                          <a:spcPts val="0"/>
                        </a:spcAft>
                        <a:buNone/>
                      </a:pPr>
                      <a:r>
                        <a:rPr lang="en-US" sz="1700">
                          <a:latin typeface="Times New Roman"/>
                          <a:ea typeface="Times New Roman"/>
                          <a:cs typeface="Times New Roman"/>
                          <a:sym typeface="Times New Roman"/>
                        </a:rPr>
                        <a:t>Scareware* 0%</a:t>
                      </a:r>
                      <a:endParaRPr sz="1700">
                        <a:latin typeface="Times New Roman"/>
                        <a:ea typeface="Times New Roman"/>
                        <a:cs typeface="Times New Roman"/>
                        <a:sym typeface="Times New Roman"/>
                      </a:endParaRPr>
                    </a:p>
                  </a:txBody>
                  <a:tcPr marT="63500" marB="63500" marR="63500" marL="63500">
                    <a:solidFill>
                      <a:schemeClr val="lt1"/>
                    </a:solidFill>
                  </a:tcPr>
                </a:tc>
              </a:tr>
              <a:tr h="473700">
                <a:tc vMerge="1"/>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No Training</a:t>
                      </a:r>
                      <a:endParaRPr sz="1700">
                        <a:latin typeface="Times New Roman"/>
                        <a:ea typeface="Times New Roman"/>
                        <a:cs typeface="Times New Roman"/>
                        <a:sym typeface="Times New Roman"/>
                      </a:endParaRPr>
                    </a:p>
                  </a:txBody>
                  <a:tcPr marT="63500" marB="63500" marR="63500" marL="63500">
                    <a:solidFill>
                      <a:schemeClr val="lt1"/>
                    </a:solidFill>
                  </a:tcPr>
                </a:tc>
                <a:tc>
                  <a:txBody>
                    <a:bodyPr/>
                    <a:lstStyle/>
                    <a:p>
                      <a:pPr indent="0" lvl="0" marL="0" rtl="0" algn="ctr">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Tailgating</a:t>
                      </a:r>
                      <a:endParaRPr sz="1700">
                        <a:latin typeface="Times New Roman"/>
                        <a:ea typeface="Times New Roman"/>
                        <a:cs typeface="Times New Roman"/>
                        <a:sym typeface="Times New Roman"/>
                      </a:endParaRPr>
                    </a:p>
                  </a:txBody>
                  <a:tcPr marT="63500" marB="63500" marR="63500" marL="63500">
                    <a:solidFill>
                      <a:schemeClr val="lt1"/>
                    </a:solidFill>
                  </a:tcPr>
                </a:tc>
                <a:tc>
                  <a:txBody>
                    <a:bodyPr/>
                    <a:lstStyle/>
                    <a:p>
                      <a:pPr indent="0" lvl="0" marL="0" rtl="0" algn="ctr">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Phishing</a:t>
                      </a:r>
                      <a:endParaRPr sz="1700">
                        <a:latin typeface="Times New Roman"/>
                        <a:ea typeface="Times New Roman"/>
                        <a:cs typeface="Times New Roman"/>
                        <a:sym typeface="Times New Roman"/>
                      </a:endParaRPr>
                    </a:p>
                  </a:txBody>
                  <a:tcPr marT="63500" marB="63500" marR="63500" marL="63500">
                    <a:solidFill>
                      <a:schemeClr val="lt1"/>
                    </a:solidFill>
                  </a:tcPr>
                </a:tc>
              </a:tr>
              <a:tr h="473700">
                <a:tc rowSpan="4">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Education Level</a:t>
                      </a:r>
                      <a:endParaRPr sz="1700">
                        <a:latin typeface="Times New Roman"/>
                        <a:ea typeface="Times New Roman"/>
                        <a:cs typeface="Times New Roman"/>
                        <a:sym typeface="Times New Roman"/>
                      </a:endParaRPr>
                    </a:p>
                  </a:txBody>
                  <a:tcPr marT="63500" marB="63500" marR="63500" marL="63500" anchor="ctr">
                    <a:solidFill>
                      <a:srgbClr val="EFEFEF"/>
                    </a:solidFill>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Some College</a:t>
                      </a:r>
                      <a:endParaRPr sz="17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Tailgating</a:t>
                      </a:r>
                      <a:endParaRPr sz="17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Phishing</a:t>
                      </a:r>
                      <a:endParaRPr sz="1700">
                        <a:latin typeface="Times New Roman"/>
                        <a:ea typeface="Times New Roman"/>
                        <a:cs typeface="Times New Roman"/>
                        <a:sym typeface="Times New Roman"/>
                      </a:endParaRPr>
                    </a:p>
                  </a:txBody>
                  <a:tcPr marT="63500" marB="63500" marR="63500" marL="63500">
                    <a:solidFill>
                      <a:srgbClr val="EFEFEF"/>
                    </a:solidFill>
                  </a:tcPr>
                </a:tc>
              </a:tr>
              <a:tr h="473700">
                <a:tc vMerge="1"/>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Associate’s Degree</a:t>
                      </a:r>
                      <a:endParaRPr sz="17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Tailgating</a:t>
                      </a:r>
                      <a:endParaRPr sz="17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700">
                          <a:solidFill>
                            <a:schemeClr val="dk1"/>
                          </a:solidFill>
                          <a:latin typeface="Times New Roman"/>
                          <a:ea typeface="Times New Roman"/>
                          <a:cs typeface="Times New Roman"/>
                          <a:sym typeface="Times New Roman"/>
                        </a:rPr>
                        <a:t>Shoulder Surfing*</a:t>
                      </a:r>
                      <a:endParaRPr sz="17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Phishing*</a:t>
                      </a:r>
                      <a:endParaRPr sz="1700">
                        <a:latin typeface="Times New Roman"/>
                        <a:ea typeface="Times New Roman"/>
                        <a:cs typeface="Times New Roman"/>
                        <a:sym typeface="Times New Roman"/>
                      </a:endParaRPr>
                    </a:p>
                  </a:txBody>
                  <a:tcPr marT="63500" marB="63500" marR="63500" marL="63500">
                    <a:solidFill>
                      <a:srgbClr val="EFEFEF"/>
                    </a:solidFill>
                  </a:tcPr>
                </a:tc>
              </a:tr>
              <a:tr h="473700">
                <a:tc vMerge="1"/>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Bachelor’s Degree</a:t>
                      </a:r>
                      <a:endParaRPr sz="17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Tailgating</a:t>
                      </a:r>
                      <a:endParaRPr sz="17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Phishing</a:t>
                      </a:r>
                      <a:endParaRPr sz="1700">
                        <a:latin typeface="Times New Roman"/>
                        <a:ea typeface="Times New Roman"/>
                        <a:cs typeface="Times New Roman"/>
                        <a:sym typeface="Times New Roman"/>
                      </a:endParaRPr>
                    </a:p>
                  </a:txBody>
                  <a:tcPr marT="63500" marB="63500" marR="63500" marL="63500">
                    <a:solidFill>
                      <a:srgbClr val="EFEFEF"/>
                    </a:solidFill>
                  </a:tcPr>
                </a:tc>
              </a:tr>
              <a:tr h="473700">
                <a:tc vMerge="1"/>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Postgraduate Degree</a:t>
                      </a:r>
                      <a:endParaRPr sz="17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Tailgating</a:t>
                      </a:r>
                      <a:endParaRPr sz="17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700">
                          <a:solidFill>
                            <a:schemeClr val="dk1"/>
                          </a:solidFill>
                          <a:latin typeface="Times New Roman"/>
                          <a:ea typeface="Times New Roman"/>
                          <a:cs typeface="Times New Roman"/>
                          <a:sym typeface="Times New Roman"/>
                        </a:rPr>
                        <a:t>Phishing</a:t>
                      </a:r>
                      <a:endParaRPr sz="17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US" sz="1700">
                          <a:solidFill>
                            <a:schemeClr val="dk1"/>
                          </a:solidFill>
                          <a:latin typeface="Times New Roman"/>
                          <a:ea typeface="Times New Roman"/>
                          <a:cs typeface="Times New Roman"/>
                          <a:sym typeface="Times New Roman"/>
                        </a:rPr>
                        <a:t>Tailgating*</a:t>
                      </a:r>
                      <a:endParaRPr sz="17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Scareware* 0%</a:t>
                      </a:r>
                      <a:endParaRPr sz="1700">
                        <a:solidFill>
                          <a:schemeClr val="dk1"/>
                        </a:solidFill>
                        <a:latin typeface="Times New Roman"/>
                        <a:ea typeface="Times New Roman"/>
                        <a:cs typeface="Times New Roman"/>
                        <a:sym typeface="Times New Roman"/>
                      </a:endParaRPr>
                    </a:p>
                  </a:txBody>
                  <a:tcPr marT="63500" marB="63500" marR="63500" marL="63500">
                    <a:solidFill>
                      <a:srgbClr val="EFEFEF"/>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d99b75e186_0_0"/>
          <p:cNvSpPr txBox="1"/>
          <p:nvPr>
            <p:ph type="title"/>
          </p:nvPr>
        </p:nvSpPr>
        <p:spPr>
          <a:xfrm>
            <a:off x="1141413" y="609600"/>
            <a:ext cx="9906000" cy="1905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Scenario Data Analysis Conclusions</a:t>
            </a:r>
            <a:endParaRPr/>
          </a:p>
        </p:txBody>
      </p:sp>
      <p:sp>
        <p:nvSpPr>
          <p:cNvPr id="248" name="Google Shape;248;gd99b75e186_0_0"/>
          <p:cNvSpPr txBox="1"/>
          <p:nvPr/>
        </p:nvSpPr>
        <p:spPr>
          <a:xfrm>
            <a:off x="1143000" y="1857750"/>
            <a:ext cx="9906000" cy="255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sz="1800">
              <a:solidFill>
                <a:srgbClr val="FF0000"/>
              </a:solidFill>
              <a:latin typeface="Century Gothic"/>
              <a:ea typeface="Century Gothic"/>
              <a:cs typeface="Century Gothic"/>
              <a:sym typeface="Century Gothic"/>
            </a:endParaRPr>
          </a:p>
          <a:p>
            <a:pPr indent="-368300" lvl="0" marL="457200" rtl="0" algn="l">
              <a:lnSpc>
                <a:spcPct val="115000"/>
              </a:lnSpc>
              <a:spcBef>
                <a:spcPts val="1200"/>
              </a:spcBef>
              <a:spcAft>
                <a:spcPts val="0"/>
              </a:spcAft>
              <a:buClr>
                <a:schemeClr val="lt1"/>
              </a:buClr>
              <a:buSzPts val="2200"/>
              <a:buFont typeface="Century Gothic"/>
              <a:buChar char="●"/>
            </a:pPr>
            <a:r>
              <a:rPr lang="en-US" sz="2200">
                <a:solidFill>
                  <a:schemeClr val="lt1"/>
                </a:solidFill>
                <a:latin typeface="Century Gothic"/>
                <a:ea typeface="Century Gothic"/>
                <a:cs typeface="Century Gothic"/>
                <a:sym typeface="Century Gothic"/>
              </a:rPr>
              <a:t>Participant Demographics</a:t>
            </a:r>
            <a:endParaRPr sz="2200">
              <a:solidFill>
                <a:schemeClr val="lt1"/>
              </a:solidFill>
              <a:latin typeface="Century Gothic"/>
              <a:ea typeface="Century Gothic"/>
              <a:cs typeface="Century Gothic"/>
              <a:sym typeface="Century Gothic"/>
            </a:endParaRPr>
          </a:p>
          <a:p>
            <a:pPr indent="-368300" lvl="0" marL="457200" rtl="0" algn="l">
              <a:lnSpc>
                <a:spcPct val="115000"/>
              </a:lnSpc>
              <a:spcBef>
                <a:spcPts val="0"/>
              </a:spcBef>
              <a:spcAft>
                <a:spcPts val="0"/>
              </a:spcAft>
              <a:buClr>
                <a:schemeClr val="lt1"/>
              </a:buClr>
              <a:buSzPts val="2200"/>
              <a:buFont typeface="Century Gothic"/>
              <a:buChar char="●"/>
            </a:pPr>
            <a:r>
              <a:rPr lang="en-US" sz="2200">
                <a:solidFill>
                  <a:schemeClr val="lt1"/>
                </a:solidFill>
                <a:latin typeface="Century Gothic"/>
                <a:ea typeface="Century Gothic"/>
                <a:cs typeface="Century Gothic"/>
                <a:sym typeface="Century Gothic"/>
              </a:rPr>
              <a:t>Pre-Education vs. Post-Education Responses</a:t>
            </a:r>
            <a:endParaRPr sz="2200">
              <a:solidFill>
                <a:schemeClr val="lt1"/>
              </a:solidFill>
              <a:latin typeface="Century Gothic"/>
              <a:ea typeface="Century Gothic"/>
              <a:cs typeface="Century Gothic"/>
              <a:sym typeface="Century Gothic"/>
            </a:endParaRPr>
          </a:p>
          <a:p>
            <a:pPr indent="-368300" lvl="0" marL="457200" rtl="0" algn="l">
              <a:lnSpc>
                <a:spcPct val="115000"/>
              </a:lnSpc>
              <a:spcBef>
                <a:spcPts val="0"/>
              </a:spcBef>
              <a:spcAft>
                <a:spcPts val="0"/>
              </a:spcAft>
              <a:buClr>
                <a:schemeClr val="lt1"/>
              </a:buClr>
              <a:buSzPts val="2200"/>
              <a:buFont typeface="Century Gothic"/>
              <a:buChar char="●"/>
            </a:pPr>
            <a:r>
              <a:rPr lang="en-US" sz="2200">
                <a:solidFill>
                  <a:schemeClr val="lt1"/>
                </a:solidFill>
                <a:latin typeface="Century Gothic"/>
                <a:ea typeface="Century Gothic"/>
                <a:cs typeface="Century Gothic"/>
                <a:sym typeface="Century Gothic"/>
              </a:rPr>
              <a:t>Effective Tactics  </a:t>
            </a:r>
            <a:endParaRPr sz="2200">
              <a:solidFill>
                <a:schemeClr val="lt1"/>
              </a:solidFill>
              <a:latin typeface="Century Gothic"/>
              <a:ea typeface="Century Gothic"/>
              <a:cs typeface="Century Gothic"/>
              <a:sym typeface="Century Gothic"/>
            </a:endParaRPr>
          </a:p>
          <a:p>
            <a:pPr indent="-368300" lvl="1" marL="914400" rtl="0" algn="l">
              <a:lnSpc>
                <a:spcPct val="115000"/>
              </a:lnSpc>
              <a:spcBef>
                <a:spcPts val="0"/>
              </a:spcBef>
              <a:spcAft>
                <a:spcPts val="0"/>
              </a:spcAft>
              <a:buClr>
                <a:schemeClr val="lt1"/>
              </a:buClr>
              <a:buSzPts val="2200"/>
              <a:buFont typeface="Century Gothic"/>
              <a:buChar char="○"/>
            </a:pPr>
            <a:r>
              <a:rPr lang="en-US" sz="2200">
                <a:solidFill>
                  <a:schemeClr val="lt1"/>
                </a:solidFill>
                <a:latin typeface="Century Gothic"/>
                <a:ea typeface="Century Gothic"/>
                <a:cs typeface="Century Gothic"/>
                <a:sym typeface="Century Gothic"/>
              </a:rPr>
              <a:t>Tailgating</a:t>
            </a:r>
            <a:endParaRPr sz="2200">
              <a:solidFill>
                <a:schemeClr val="lt1"/>
              </a:solidFill>
              <a:latin typeface="Century Gothic"/>
              <a:ea typeface="Century Gothic"/>
              <a:cs typeface="Century Gothic"/>
              <a:sym typeface="Century Gothic"/>
            </a:endParaRPr>
          </a:p>
          <a:p>
            <a:pPr indent="-368300" lvl="1" marL="914400" rtl="0" algn="l">
              <a:lnSpc>
                <a:spcPct val="115000"/>
              </a:lnSpc>
              <a:spcBef>
                <a:spcPts val="0"/>
              </a:spcBef>
              <a:spcAft>
                <a:spcPts val="0"/>
              </a:spcAft>
              <a:buClr>
                <a:schemeClr val="lt1"/>
              </a:buClr>
              <a:buSzPts val="2200"/>
              <a:buFont typeface="Century Gothic"/>
              <a:buChar char="○"/>
            </a:pPr>
            <a:r>
              <a:rPr lang="en-US" sz="2200">
                <a:solidFill>
                  <a:schemeClr val="lt1"/>
                </a:solidFill>
                <a:latin typeface="Century Gothic"/>
                <a:ea typeface="Century Gothic"/>
                <a:cs typeface="Century Gothic"/>
                <a:sym typeface="Century Gothic"/>
              </a:rPr>
              <a:t>Phishing</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d9b8316a50_3_18"/>
          <p:cNvSpPr txBox="1"/>
          <p:nvPr>
            <p:ph type="title"/>
          </p:nvPr>
        </p:nvSpPr>
        <p:spPr>
          <a:xfrm>
            <a:off x="1141413" y="609600"/>
            <a:ext cx="9906000" cy="1905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The Simulation</a:t>
            </a:r>
            <a:endParaRPr/>
          </a:p>
        </p:txBody>
      </p:sp>
      <p:pic>
        <p:nvPicPr>
          <p:cNvPr id="255" name="Google Shape;255;gd9b8316a50_3_18"/>
          <p:cNvPicPr preferRelativeResize="0"/>
          <p:nvPr/>
        </p:nvPicPr>
        <p:blipFill>
          <a:blip r:embed="rId3">
            <a:alphaModFix/>
          </a:blip>
          <a:stretch>
            <a:fillRect/>
          </a:stretch>
        </p:blipFill>
        <p:spPr>
          <a:xfrm>
            <a:off x="2560650" y="2121250"/>
            <a:ext cx="7067552" cy="40386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d9b8316a50_3_26"/>
          <p:cNvSpPr txBox="1"/>
          <p:nvPr>
            <p:ph type="title"/>
          </p:nvPr>
        </p:nvSpPr>
        <p:spPr>
          <a:xfrm>
            <a:off x="1141413" y="609600"/>
            <a:ext cx="9906000" cy="1905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The Simulation</a:t>
            </a:r>
            <a:endParaRPr/>
          </a:p>
        </p:txBody>
      </p:sp>
      <p:sp>
        <p:nvSpPr>
          <p:cNvPr id="262" name="Google Shape;262;gd9b8316a50_3_26"/>
          <p:cNvSpPr txBox="1"/>
          <p:nvPr>
            <p:ph idx="1" type="body"/>
          </p:nvPr>
        </p:nvSpPr>
        <p:spPr>
          <a:xfrm>
            <a:off x="1141413" y="2666999"/>
            <a:ext cx="9906000" cy="3124200"/>
          </a:xfrm>
          <a:prstGeom prst="rect">
            <a:avLst/>
          </a:prstGeom>
        </p:spPr>
        <p:txBody>
          <a:bodyPr anchorCtr="0" anchor="ctr" bIns="45700" lIns="91425" spcFirstLastPara="1" rIns="91425" wrap="square" tIns="45700">
            <a:normAutofit/>
          </a:bodyPr>
          <a:lstStyle/>
          <a:p>
            <a:pPr indent="-342900" lvl="0" marL="457200" rtl="0" algn="l">
              <a:lnSpc>
                <a:spcPct val="150000"/>
              </a:lnSpc>
              <a:spcBef>
                <a:spcPts val="360"/>
              </a:spcBef>
              <a:spcAft>
                <a:spcPts val="0"/>
              </a:spcAft>
              <a:buSzPts val="1800"/>
              <a:buChar char="•"/>
            </a:pPr>
            <a:r>
              <a:rPr lang="en-US"/>
              <a:t>Built in GameMaker Studio 2</a:t>
            </a:r>
            <a:endParaRPr/>
          </a:p>
          <a:p>
            <a:pPr indent="-342900" lvl="0" marL="457200" rtl="0" algn="l">
              <a:lnSpc>
                <a:spcPct val="150000"/>
              </a:lnSpc>
              <a:spcBef>
                <a:spcPts val="0"/>
              </a:spcBef>
              <a:spcAft>
                <a:spcPts val="0"/>
              </a:spcAft>
              <a:buSzPts val="1800"/>
              <a:buChar char="•"/>
            </a:pPr>
            <a:r>
              <a:rPr lang="en-US"/>
              <a:t>Simulates Office Worker Life</a:t>
            </a:r>
            <a:endParaRPr/>
          </a:p>
          <a:p>
            <a:pPr indent="-342900" lvl="0" marL="457200" rtl="0" algn="l">
              <a:lnSpc>
                <a:spcPct val="150000"/>
              </a:lnSpc>
              <a:spcBef>
                <a:spcPts val="0"/>
              </a:spcBef>
              <a:spcAft>
                <a:spcPts val="0"/>
              </a:spcAft>
              <a:buSzPts val="1800"/>
              <a:buChar char="•"/>
            </a:pPr>
            <a:r>
              <a:rPr lang="en-US"/>
              <a:t>Assigns Various Tasks</a:t>
            </a:r>
            <a:endParaRPr/>
          </a:p>
          <a:p>
            <a:pPr indent="-342900" lvl="0" marL="457200" rtl="0" algn="l">
              <a:lnSpc>
                <a:spcPct val="150000"/>
              </a:lnSpc>
              <a:spcBef>
                <a:spcPts val="0"/>
              </a:spcBef>
              <a:spcAft>
                <a:spcPts val="0"/>
              </a:spcAft>
              <a:buSzPts val="1800"/>
              <a:buChar char="•"/>
            </a:pPr>
            <a:r>
              <a:rPr lang="en-US"/>
              <a:t>“Complete An Entire Workday in 3 Minutes!” </a:t>
            </a:r>
            <a:endParaRPr/>
          </a:p>
        </p:txBody>
      </p:sp>
      <p:pic>
        <p:nvPicPr>
          <p:cNvPr id="263" name="Google Shape;263;gd9b8316a50_3_26"/>
          <p:cNvPicPr preferRelativeResize="0"/>
          <p:nvPr/>
        </p:nvPicPr>
        <p:blipFill>
          <a:blip r:embed="rId3">
            <a:alphaModFix/>
          </a:blip>
          <a:stretch>
            <a:fillRect/>
          </a:stretch>
        </p:blipFill>
        <p:spPr>
          <a:xfrm>
            <a:off x="7056200" y="843475"/>
            <a:ext cx="4571999" cy="2628776"/>
          </a:xfrm>
          <a:prstGeom prst="rect">
            <a:avLst/>
          </a:prstGeom>
          <a:noFill/>
          <a:ln>
            <a:noFill/>
          </a:ln>
        </p:spPr>
      </p:pic>
      <p:pic>
        <p:nvPicPr>
          <p:cNvPr id="264" name="Google Shape;264;gd9b8316a50_3_26"/>
          <p:cNvPicPr preferRelativeResize="0"/>
          <p:nvPr/>
        </p:nvPicPr>
        <p:blipFill>
          <a:blip r:embed="rId4">
            <a:alphaModFix/>
          </a:blip>
          <a:stretch>
            <a:fillRect/>
          </a:stretch>
        </p:blipFill>
        <p:spPr>
          <a:xfrm>
            <a:off x="7056200" y="3787325"/>
            <a:ext cx="4571999" cy="26115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d9b8316a50_3_6"/>
          <p:cNvSpPr txBox="1"/>
          <p:nvPr>
            <p:ph type="title"/>
          </p:nvPr>
        </p:nvSpPr>
        <p:spPr>
          <a:xfrm>
            <a:off x="1141413" y="609600"/>
            <a:ext cx="9906000" cy="1905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Simulation Flow</a:t>
            </a:r>
            <a:endParaRPr/>
          </a:p>
        </p:txBody>
      </p:sp>
      <p:sp>
        <p:nvSpPr>
          <p:cNvPr id="271" name="Google Shape;271;gd9b8316a50_3_6"/>
          <p:cNvSpPr/>
          <p:nvPr/>
        </p:nvSpPr>
        <p:spPr>
          <a:xfrm>
            <a:off x="8045729" y="3623025"/>
            <a:ext cx="296100" cy="286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d9b8316a50_3_6"/>
          <p:cNvSpPr/>
          <p:nvPr/>
        </p:nvSpPr>
        <p:spPr>
          <a:xfrm>
            <a:off x="3799271" y="3623025"/>
            <a:ext cx="296100" cy="286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3" name="Google Shape;273;gd9b8316a50_3_6"/>
          <p:cNvPicPr preferRelativeResize="0"/>
          <p:nvPr/>
        </p:nvPicPr>
        <p:blipFill>
          <a:blip r:embed="rId3">
            <a:alphaModFix/>
          </a:blip>
          <a:stretch>
            <a:fillRect/>
          </a:stretch>
        </p:blipFill>
        <p:spPr>
          <a:xfrm>
            <a:off x="8591521" y="2754900"/>
            <a:ext cx="3540355" cy="2023050"/>
          </a:xfrm>
          <a:prstGeom prst="rect">
            <a:avLst/>
          </a:prstGeom>
          <a:noFill/>
          <a:ln>
            <a:noFill/>
          </a:ln>
        </p:spPr>
      </p:pic>
      <p:pic>
        <p:nvPicPr>
          <p:cNvPr id="274" name="Google Shape;274;gd9b8316a50_3_6"/>
          <p:cNvPicPr preferRelativeResize="0"/>
          <p:nvPr/>
        </p:nvPicPr>
        <p:blipFill>
          <a:blip r:embed="rId4">
            <a:alphaModFix/>
          </a:blip>
          <a:stretch>
            <a:fillRect/>
          </a:stretch>
        </p:blipFill>
        <p:spPr>
          <a:xfrm>
            <a:off x="98600" y="2780432"/>
            <a:ext cx="3450979" cy="1971986"/>
          </a:xfrm>
          <a:prstGeom prst="rect">
            <a:avLst/>
          </a:prstGeom>
          <a:noFill/>
          <a:ln>
            <a:noFill/>
          </a:ln>
        </p:spPr>
      </p:pic>
      <p:pic>
        <p:nvPicPr>
          <p:cNvPr id="275" name="Google Shape;275;gd9b8316a50_3_6"/>
          <p:cNvPicPr preferRelativeResize="0"/>
          <p:nvPr/>
        </p:nvPicPr>
        <p:blipFill>
          <a:blip r:embed="rId5">
            <a:alphaModFix/>
          </a:blip>
          <a:stretch>
            <a:fillRect/>
          </a:stretch>
        </p:blipFill>
        <p:spPr>
          <a:xfrm>
            <a:off x="4345062" y="2780434"/>
            <a:ext cx="3450975" cy="197198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d9b8316a50_3_44"/>
          <p:cNvSpPr txBox="1"/>
          <p:nvPr>
            <p:ph type="title"/>
          </p:nvPr>
        </p:nvSpPr>
        <p:spPr>
          <a:xfrm>
            <a:off x="1141413" y="609600"/>
            <a:ext cx="9906000" cy="1905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Simulation</a:t>
            </a:r>
            <a:r>
              <a:rPr lang="en-US"/>
              <a:t> Analysis</a:t>
            </a:r>
            <a:endParaRPr/>
          </a:p>
        </p:txBody>
      </p:sp>
      <p:pic>
        <p:nvPicPr>
          <p:cNvPr id="282" name="Google Shape;282;gd9b8316a50_3_44"/>
          <p:cNvPicPr preferRelativeResize="0"/>
          <p:nvPr/>
        </p:nvPicPr>
        <p:blipFill>
          <a:blip r:embed="rId3">
            <a:alphaModFix/>
          </a:blip>
          <a:stretch>
            <a:fillRect/>
          </a:stretch>
        </p:blipFill>
        <p:spPr>
          <a:xfrm>
            <a:off x="2734975" y="2061525"/>
            <a:ext cx="6718899" cy="4333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d9b8316a50_3_52"/>
          <p:cNvSpPr txBox="1"/>
          <p:nvPr>
            <p:ph type="title"/>
          </p:nvPr>
        </p:nvSpPr>
        <p:spPr>
          <a:xfrm>
            <a:off x="1141413" y="609600"/>
            <a:ext cx="9906000" cy="1905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Simulation Analysis</a:t>
            </a:r>
            <a:endParaRPr/>
          </a:p>
        </p:txBody>
      </p:sp>
      <p:graphicFrame>
        <p:nvGraphicFramePr>
          <p:cNvPr id="289" name="Google Shape;289;gd9b8316a50_3_52"/>
          <p:cNvGraphicFramePr/>
          <p:nvPr/>
        </p:nvGraphicFramePr>
        <p:xfrm>
          <a:off x="410325" y="2207225"/>
          <a:ext cx="3000000" cy="3000000"/>
        </p:xfrm>
        <a:graphic>
          <a:graphicData uri="http://schemas.openxmlformats.org/drawingml/2006/table">
            <a:tbl>
              <a:tblPr>
                <a:noFill/>
                <a:tableStyleId>{EA756444-179F-47B0-AEFF-D2320862CF17}</a:tableStyleId>
              </a:tblPr>
              <a:tblGrid>
                <a:gridCol w="1334200"/>
                <a:gridCol w="1334200"/>
                <a:gridCol w="1334200"/>
                <a:gridCol w="1334200"/>
              </a:tblGrid>
              <a:tr h="404025">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Has Security Training</a:t>
                      </a:r>
                      <a:endParaRPr sz="11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Yes</a:t>
                      </a:r>
                      <a:endParaRPr sz="11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No</a:t>
                      </a:r>
                      <a:endParaRPr sz="11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Prefer not to say</a:t>
                      </a:r>
                      <a:endParaRPr sz="1100">
                        <a:latin typeface="Times New Roman"/>
                        <a:ea typeface="Times New Roman"/>
                        <a:cs typeface="Times New Roman"/>
                        <a:sym typeface="Times New Roman"/>
                      </a:endParaRPr>
                    </a:p>
                  </a:txBody>
                  <a:tcPr marT="63500" marB="63500" marR="63500" marL="63500">
                    <a:solidFill>
                      <a:srgbClr val="D9EAD3"/>
                    </a:solidFill>
                  </a:tcPr>
                </a:tc>
              </a:tr>
              <a:tr h="256625">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Total </a:t>
                      </a:r>
                      <a:endParaRPr sz="1100">
                        <a:latin typeface="Times New Roman"/>
                        <a:ea typeface="Times New Roman"/>
                        <a:cs typeface="Times New Roman"/>
                        <a:sym typeface="Times New Roman"/>
                      </a:endParaRPr>
                    </a:p>
                  </a:txBody>
                  <a:tcPr marT="63500" marB="63500" marR="63500" marL="63500">
                    <a:solidFill>
                      <a:srgbClr val="CFE2F3"/>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39</a:t>
                      </a:r>
                      <a:endParaRPr sz="1100">
                        <a:latin typeface="Times New Roman"/>
                        <a:ea typeface="Times New Roman"/>
                        <a:cs typeface="Times New Roman"/>
                        <a:sym typeface="Times New Roman"/>
                      </a:endParaRPr>
                    </a:p>
                  </a:txBody>
                  <a:tcPr marT="63500" marB="63500" marR="63500" marL="63500">
                    <a:solidFill>
                      <a:srgbClr val="CFE2F3"/>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72</a:t>
                      </a:r>
                      <a:endParaRPr sz="1100">
                        <a:latin typeface="Times New Roman"/>
                        <a:ea typeface="Times New Roman"/>
                        <a:cs typeface="Times New Roman"/>
                        <a:sym typeface="Times New Roman"/>
                      </a:endParaRPr>
                    </a:p>
                  </a:txBody>
                  <a:tcPr marT="63500" marB="63500" marR="63500" marL="63500">
                    <a:solidFill>
                      <a:srgbClr val="CFE2F3"/>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T="63500" marB="63500" marR="63500" marL="63500">
                    <a:solidFill>
                      <a:srgbClr val="CFE2F3"/>
                    </a:solidFill>
                  </a:tcPr>
                </a:tc>
              </a:tr>
              <a:tr h="256625">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 0</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4</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0</a:t>
                      </a:r>
                      <a:endParaRPr sz="1100">
                        <a:latin typeface="Times New Roman"/>
                        <a:ea typeface="Times New Roman"/>
                        <a:cs typeface="Times New Roman"/>
                        <a:sym typeface="Times New Roman"/>
                      </a:endParaRPr>
                    </a:p>
                  </a:txBody>
                  <a:tcPr marT="63500" marB="63500" marR="63500" marL="63500">
                    <a:solidFill>
                      <a:srgbClr val="FFFFFF"/>
                    </a:solidFill>
                  </a:tcPr>
                </a:tc>
              </a:tr>
              <a:tr h="256625">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(0-150]</a:t>
                      </a:r>
                      <a:endParaRPr sz="11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6</a:t>
                      </a:r>
                      <a:endParaRPr sz="11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12</a:t>
                      </a:r>
                      <a:endParaRPr sz="11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0</a:t>
                      </a:r>
                      <a:endParaRPr sz="1100">
                        <a:latin typeface="Times New Roman"/>
                        <a:ea typeface="Times New Roman"/>
                        <a:cs typeface="Times New Roman"/>
                        <a:sym typeface="Times New Roman"/>
                      </a:endParaRPr>
                    </a:p>
                  </a:txBody>
                  <a:tcPr marT="63500" marB="63500" marR="63500" marL="63500">
                    <a:solidFill>
                      <a:srgbClr val="EFEFEF"/>
                    </a:solidFill>
                  </a:tcPr>
                </a:tc>
              </a:tr>
              <a:tr h="256625">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(150-300]</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3</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14</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0</a:t>
                      </a:r>
                      <a:endParaRPr sz="1100">
                        <a:latin typeface="Times New Roman"/>
                        <a:ea typeface="Times New Roman"/>
                        <a:cs typeface="Times New Roman"/>
                        <a:sym typeface="Times New Roman"/>
                      </a:endParaRPr>
                    </a:p>
                  </a:txBody>
                  <a:tcPr marT="63500" marB="63500" marR="63500" marL="63500">
                    <a:solidFill>
                      <a:srgbClr val="FFFFFF"/>
                    </a:solidFill>
                  </a:tcPr>
                </a:tc>
              </a:tr>
              <a:tr h="256625">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(300-450]</a:t>
                      </a:r>
                      <a:endParaRPr sz="11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7</a:t>
                      </a:r>
                      <a:endParaRPr sz="11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4</a:t>
                      </a:r>
                      <a:endParaRPr sz="11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0</a:t>
                      </a:r>
                      <a:endParaRPr sz="1100">
                        <a:latin typeface="Times New Roman"/>
                        <a:ea typeface="Times New Roman"/>
                        <a:cs typeface="Times New Roman"/>
                        <a:sym typeface="Times New Roman"/>
                      </a:endParaRPr>
                    </a:p>
                  </a:txBody>
                  <a:tcPr marT="63500" marB="63500" marR="63500" marL="63500">
                    <a:solidFill>
                      <a:srgbClr val="EFEFEF"/>
                    </a:solidFill>
                  </a:tcPr>
                </a:tc>
              </a:tr>
              <a:tr h="256625">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(450-600]</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2</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4</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0</a:t>
                      </a:r>
                      <a:endParaRPr sz="1100">
                        <a:latin typeface="Times New Roman"/>
                        <a:ea typeface="Times New Roman"/>
                        <a:cs typeface="Times New Roman"/>
                        <a:sym typeface="Times New Roman"/>
                      </a:endParaRPr>
                    </a:p>
                  </a:txBody>
                  <a:tcPr marT="63500" marB="63500" marR="63500" marL="63500">
                    <a:solidFill>
                      <a:srgbClr val="FFFFFF"/>
                    </a:solidFill>
                  </a:tcPr>
                </a:tc>
              </a:tr>
              <a:tr h="256625">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(600-750]</a:t>
                      </a:r>
                      <a:endParaRPr sz="11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2</a:t>
                      </a:r>
                      <a:endParaRPr sz="11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5</a:t>
                      </a:r>
                      <a:endParaRPr sz="11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0</a:t>
                      </a:r>
                      <a:endParaRPr sz="1100">
                        <a:latin typeface="Times New Roman"/>
                        <a:ea typeface="Times New Roman"/>
                        <a:cs typeface="Times New Roman"/>
                        <a:sym typeface="Times New Roman"/>
                      </a:endParaRPr>
                    </a:p>
                  </a:txBody>
                  <a:tcPr marT="63500" marB="63500" marR="63500" marL="63500">
                    <a:solidFill>
                      <a:srgbClr val="EFEFEF"/>
                    </a:solidFill>
                  </a:tcPr>
                </a:tc>
              </a:tr>
              <a:tr h="256625">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(750-900]</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5</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6</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0</a:t>
                      </a:r>
                      <a:endParaRPr sz="1100">
                        <a:latin typeface="Times New Roman"/>
                        <a:ea typeface="Times New Roman"/>
                        <a:cs typeface="Times New Roman"/>
                        <a:sym typeface="Times New Roman"/>
                      </a:endParaRPr>
                    </a:p>
                  </a:txBody>
                  <a:tcPr marT="63500" marB="63500" marR="63500" marL="63500">
                    <a:solidFill>
                      <a:srgbClr val="FFFFFF"/>
                    </a:solidFill>
                  </a:tcPr>
                </a:tc>
              </a:tr>
              <a:tr h="256625">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(900-1050]</a:t>
                      </a:r>
                      <a:endParaRPr sz="11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2</a:t>
                      </a:r>
                      <a:endParaRPr sz="11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0</a:t>
                      </a:r>
                      <a:endParaRPr sz="1100">
                        <a:latin typeface="Times New Roman"/>
                        <a:ea typeface="Times New Roman"/>
                        <a:cs typeface="Times New Roman"/>
                        <a:sym typeface="Times New Roman"/>
                      </a:endParaRPr>
                    </a:p>
                  </a:txBody>
                  <a:tcPr marT="63500" marB="63500" marR="63500" marL="63500">
                    <a:solidFill>
                      <a:srgbClr val="EFEFEF"/>
                    </a:solidFill>
                  </a:tcPr>
                </a:tc>
              </a:tr>
              <a:tr h="256625">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&gt; 1050</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5</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0</a:t>
                      </a:r>
                      <a:endParaRPr sz="1100">
                        <a:latin typeface="Times New Roman"/>
                        <a:ea typeface="Times New Roman"/>
                        <a:cs typeface="Times New Roman"/>
                        <a:sym typeface="Times New Roman"/>
                      </a:endParaRPr>
                    </a:p>
                  </a:txBody>
                  <a:tcPr marT="63500" marB="63500" marR="63500" marL="63500">
                    <a:solidFill>
                      <a:srgbClr val="FFFFFF"/>
                    </a:solidFill>
                  </a:tcPr>
                </a:tc>
              </a:tr>
              <a:tr h="256625">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Text Response</a:t>
                      </a:r>
                      <a:endParaRPr sz="11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0</a:t>
                      </a:r>
                      <a:endParaRPr sz="11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3</a:t>
                      </a:r>
                      <a:endParaRPr sz="11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0</a:t>
                      </a:r>
                      <a:endParaRPr sz="1100">
                        <a:latin typeface="Times New Roman"/>
                        <a:ea typeface="Times New Roman"/>
                        <a:cs typeface="Times New Roman"/>
                        <a:sym typeface="Times New Roman"/>
                      </a:endParaRPr>
                    </a:p>
                  </a:txBody>
                  <a:tcPr marT="63500" marB="63500" marR="63500" marL="63500">
                    <a:solidFill>
                      <a:srgbClr val="EFEFEF"/>
                    </a:solidFill>
                  </a:tcPr>
                </a:tc>
              </a:tr>
              <a:tr h="256625">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No Response</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10</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13</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T="63500" marB="63500" marR="63500" marL="63500">
                    <a:solidFill>
                      <a:srgbClr val="FFFFFF"/>
                    </a:solidFill>
                  </a:tcPr>
                </a:tc>
              </a:tr>
            </a:tbl>
          </a:graphicData>
        </a:graphic>
      </p:graphicFrame>
      <p:graphicFrame>
        <p:nvGraphicFramePr>
          <p:cNvPr id="290" name="Google Shape;290;gd9b8316a50_3_52"/>
          <p:cNvGraphicFramePr/>
          <p:nvPr/>
        </p:nvGraphicFramePr>
        <p:xfrm>
          <a:off x="5869450" y="1773200"/>
          <a:ext cx="3000000" cy="3000000"/>
        </p:xfrm>
        <a:graphic>
          <a:graphicData uri="http://schemas.openxmlformats.org/drawingml/2006/table">
            <a:tbl>
              <a:tblPr>
                <a:noFill/>
                <a:tableStyleId>{EA756444-179F-47B0-AEFF-D2320862CF17}</a:tableStyleId>
              </a:tblPr>
              <a:tblGrid>
                <a:gridCol w="866775"/>
                <a:gridCol w="866775"/>
                <a:gridCol w="866775"/>
                <a:gridCol w="866775"/>
                <a:gridCol w="866775"/>
                <a:gridCol w="866775"/>
                <a:gridCol w="866775"/>
              </a:tblGrid>
              <a:tr h="12700">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Highest level of Education</a:t>
                      </a:r>
                      <a:endParaRPr sz="11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High School Graduate</a:t>
                      </a:r>
                      <a:endParaRPr sz="11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Some College, No Degree</a:t>
                      </a:r>
                      <a:endParaRPr sz="11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Associate’s Degree</a:t>
                      </a:r>
                      <a:endParaRPr sz="11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Bachelor’s Degree</a:t>
                      </a:r>
                      <a:endParaRPr sz="11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Postgraduate Degree</a:t>
                      </a:r>
                      <a:endParaRPr sz="11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Prefer Not to Say</a:t>
                      </a:r>
                      <a:endParaRPr sz="1100">
                        <a:latin typeface="Times New Roman"/>
                        <a:ea typeface="Times New Roman"/>
                        <a:cs typeface="Times New Roman"/>
                        <a:sym typeface="Times New Roman"/>
                      </a:endParaRPr>
                    </a:p>
                  </a:txBody>
                  <a:tcPr marT="63500" marB="63500" marR="63500" marL="63500">
                    <a:solidFill>
                      <a:srgbClr val="D9EAD3"/>
                    </a:solidFill>
                  </a:tcPr>
                </a:tc>
              </a:tr>
              <a:tr h="12700">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Total </a:t>
                      </a:r>
                      <a:endParaRPr sz="1100">
                        <a:latin typeface="Times New Roman"/>
                        <a:ea typeface="Times New Roman"/>
                        <a:cs typeface="Times New Roman"/>
                        <a:sym typeface="Times New Roman"/>
                      </a:endParaRPr>
                    </a:p>
                  </a:txBody>
                  <a:tcPr marT="63500" marB="63500" marR="63500" marL="63500">
                    <a:solidFill>
                      <a:srgbClr val="CFE2F3"/>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5</a:t>
                      </a:r>
                      <a:endParaRPr sz="1100">
                        <a:latin typeface="Times New Roman"/>
                        <a:ea typeface="Times New Roman"/>
                        <a:cs typeface="Times New Roman"/>
                        <a:sym typeface="Times New Roman"/>
                      </a:endParaRPr>
                    </a:p>
                  </a:txBody>
                  <a:tcPr marT="63500" marB="63500" marR="63500" marL="63500">
                    <a:solidFill>
                      <a:srgbClr val="CFE2F3"/>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56</a:t>
                      </a:r>
                      <a:endParaRPr sz="1100">
                        <a:latin typeface="Times New Roman"/>
                        <a:ea typeface="Times New Roman"/>
                        <a:cs typeface="Times New Roman"/>
                        <a:sym typeface="Times New Roman"/>
                      </a:endParaRPr>
                    </a:p>
                  </a:txBody>
                  <a:tcPr marT="63500" marB="63500" marR="63500" marL="63500">
                    <a:solidFill>
                      <a:srgbClr val="CFE2F3"/>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8</a:t>
                      </a:r>
                      <a:endParaRPr sz="1100">
                        <a:latin typeface="Times New Roman"/>
                        <a:ea typeface="Times New Roman"/>
                        <a:cs typeface="Times New Roman"/>
                        <a:sym typeface="Times New Roman"/>
                      </a:endParaRPr>
                    </a:p>
                  </a:txBody>
                  <a:tcPr marT="63500" marB="63500" marR="63500" marL="63500">
                    <a:solidFill>
                      <a:srgbClr val="CFE2F3"/>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28</a:t>
                      </a:r>
                      <a:endParaRPr sz="1100">
                        <a:latin typeface="Times New Roman"/>
                        <a:ea typeface="Times New Roman"/>
                        <a:cs typeface="Times New Roman"/>
                        <a:sym typeface="Times New Roman"/>
                      </a:endParaRPr>
                    </a:p>
                  </a:txBody>
                  <a:tcPr marT="63500" marB="63500" marR="63500" marL="63500">
                    <a:solidFill>
                      <a:srgbClr val="CFE2F3"/>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13</a:t>
                      </a:r>
                      <a:endParaRPr sz="1100">
                        <a:latin typeface="Times New Roman"/>
                        <a:ea typeface="Times New Roman"/>
                        <a:cs typeface="Times New Roman"/>
                        <a:sym typeface="Times New Roman"/>
                      </a:endParaRPr>
                    </a:p>
                  </a:txBody>
                  <a:tcPr marT="63500" marB="63500" marR="63500" marL="63500">
                    <a:solidFill>
                      <a:srgbClr val="CFE2F3"/>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2</a:t>
                      </a:r>
                      <a:endParaRPr sz="1100">
                        <a:latin typeface="Times New Roman"/>
                        <a:ea typeface="Times New Roman"/>
                        <a:cs typeface="Times New Roman"/>
                        <a:sym typeface="Times New Roman"/>
                      </a:endParaRPr>
                    </a:p>
                  </a:txBody>
                  <a:tcPr marT="63500" marB="63500" marR="63500" marL="63500">
                    <a:solidFill>
                      <a:srgbClr val="CFE2F3"/>
                    </a:solidFill>
                  </a:tcPr>
                </a:tc>
              </a:tr>
              <a:tr h="12700">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 0</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0</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4</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0</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3</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T="63500" marB="63500" marR="63500" marL="63500">
                    <a:solidFill>
                      <a:srgbClr val="FFFFFF"/>
                    </a:solidFill>
                  </a:tcPr>
                </a:tc>
              </a:tr>
              <a:tr h="12700">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(0-150]</a:t>
                      </a:r>
                      <a:endParaRPr sz="11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6</a:t>
                      </a:r>
                      <a:endParaRPr sz="11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6</a:t>
                      </a:r>
                      <a:endParaRPr sz="11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0</a:t>
                      </a:r>
                      <a:endParaRPr sz="11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0</a:t>
                      </a:r>
                      <a:endParaRPr sz="1100">
                        <a:latin typeface="Times New Roman"/>
                        <a:ea typeface="Times New Roman"/>
                        <a:cs typeface="Times New Roman"/>
                        <a:sym typeface="Times New Roman"/>
                      </a:endParaRPr>
                    </a:p>
                  </a:txBody>
                  <a:tcPr marT="63500" marB="63500" marR="63500" marL="63500">
                    <a:solidFill>
                      <a:srgbClr val="EFEFEF"/>
                    </a:solidFill>
                  </a:tcPr>
                </a:tc>
              </a:tr>
              <a:tr h="12700">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(150-300]</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2</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10</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0</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4</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0</a:t>
                      </a:r>
                      <a:endParaRPr sz="1100">
                        <a:latin typeface="Times New Roman"/>
                        <a:ea typeface="Times New Roman"/>
                        <a:cs typeface="Times New Roman"/>
                        <a:sym typeface="Times New Roman"/>
                      </a:endParaRPr>
                    </a:p>
                  </a:txBody>
                  <a:tcPr marT="63500" marB="63500" marR="63500" marL="63500">
                    <a:solidFill>
                      <a:srgbClr val="FFFFFF"/>
                    </a:solidFill>
                  </a:tcPr>
                </a:tc>
              </a:tr>
              <a:tr h="12700">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(300-450]</a:t>
                      </a:r>
                      <a:endParaRPr sz="11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0</a:t>
                      </a:r>
                      <a:endParaRPr sz="11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7</a:t>
                      </a:r>
                      <a:endParaRPr sz="11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3</a:t>
                      </a:r>
                      <a:endParaRPr sz="11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0</a:t>
                      </a:r>
                      <a:endParaRPr sz="11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0</a:t>
                      </a:r>
                      <a:endParaRPr sz="1100">
                        <a:latin typeface="Times New Roman"/>
                        <a:ea typeface="Times New Roman"/>
                        <a:cs typeface="Times New Roman"/>
                        <a:sym typeface="Times New Roman"/>
                      </a:endParaRPr>
                    </a:p>
                  </a:txBody>
                  <a:tcPr marT="63500" marB="63500" marR="63500" marL="63500">
                    <a:solidFill>
                      <a:srgbClr val="EFEFEF"/>
                    </a:solidFill>
                  </a:tcPr>
                </a:tc>
              </a:tr>
              <a:tr h="12700">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(450-600]</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0</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2</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0</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2</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2</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0</a:t>
                      </a:r>
                      <a:endParaRPr sz="1100">
                        <a:latin typeface="Times New Roman"/>
                        <a:ea typeface="Times New Roman"/>
                        <a:cs typeface="Times New Roman"/>
                        <a:sym typeface="Times New Roman"/>
                      </a:endParaRPr>
                    </a:p>
                  </a:txBody>
                  <a:tcPr marT="63500" marB="63500" marR="63500" marL="63500">
                    <a:solidFill>
                      <a:srgbClr val="FFFFFF"/>
                    </a:solidFill>
                  </a:tcPr>
                </a:tc>
              </a:tr>
              <a:tr h="12700">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(600-750]</a:t>
                      </a:r>
                      <a:endParaRPr sz="11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0</a:t>
                      </a:r>
                      <a:endParaRPr sz="11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3</a:t>
                      </a:r>
                      <a:endParaRPr sz="11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2</a:t>
                      </a:r>
                      <a:endParaRPr sz="11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2</a:t>
                      </a:r>
                      <a:endParaRPr sz="11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0</a:t>
                      </a:r>
                      <a:endParaRPr sz="11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0</a:t>
                      </a:r>
                      <a:endParaRPr sz="1100">
                        <a:latin typeface="Times New Roman"/>
                        <a:ea typeface="Times New Roman"/>
                        <a:cs typeface="Times New Roman"/>
                        <a:sym typeface="Times New Roman"/>
                      </a:endParaRPr>
                    </a:p>
                  </a:txBody>
                  <a:tcPr marT="63500" marB="63500" marR="63500" marL="63500">
                    <a:solidFill>
                      <a:srgbClr val="EFEFEF"/>
                    </a:solidFill>
                  </a:tcPr>
                </a:tc>
              </a:tr>
              <a:tr h="12700">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(750-900]</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0</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5</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2</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3</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0</a:t>
                      </a:r>
                      <a:endParaRPr sz="1100">
                        <a:latin typeface="Times New Roman"/>
                        <a:ea typeface="Times New Roman"/>
                        <a:cs typeface="Times New Roman"/>
                        <a:sym typeface="Times New Roman"/>
                      </a:endParaRPr>
                    </a:p>
                  </a:txBody>
                  <a:tcPr marT="63500" marB="63500" marR="63500" marL="63500">
                    <a:solidFill>
                      <a:srgbClr val="FFFFFF"/>
                    </a:solidFill>
                  </a:tcPr>
                </a:tc>
              </a:tr>
              <a:tr h="12700">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(900-1050]</a:t>
                      </a:r>
                      <a:endParaRPr sz="11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0</a:t>
                      </a:r>
                      <a:endParaRPr sz="11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2</a:t>
                      </a:r>
                      <a:endParaRPr sz="11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0</a:t>
                      </a:r>
                      <a:endParaRPr sz="11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0</a:t>
                      </a:r>
                      <a:endParaRPr sz="11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0</a:t>
                      </a:r>
                      <a:endParaRPr sz="1100">
                        <a:latin typeface="Times New Roman"/>
                        <a:ea typeface="Times New Roman"/>
                        <a:cs typeface="Times New Roman"/>
                        <a:sym typeface="Times New Roman"/>
                      </a:endParaRPr>
                    </a:p>
                  </a:txBody>
                  <a:tcPr marT="63500" marB="63500" marR="63500" marL="63500">
                    <a:solidFill>
                      <a:srgbClr val="EFEFEF"/>
                    </a:solidFill>
                  </a:tcPr>
                </a:tc>
              </a:tr>
              <a:tr h="12700">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&gt; 1050</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0</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4</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0</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2</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0</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0</a:t>
                      </a:r>
                      <a:endParaRPr sz="1100">
                        <a:latin typeface="Times New Roman"/>
                        <a:ea typeface="Times New Roman"/>
                        <a:cs typeface="Times New Roman"/>
                        <a:sym typeface="Times New Roman"/>
                      </a:endParaRPr>
                    </a:p>
                  </a:txBody>
                  <a:tcPr marT="63500" marB="63500" marR="63500" marL="63500">
                    <a:solidFill>
                      <a:srgbClr val="FFFFFF"/>
                    </a:solidFill>
                  </a:tcPr>
                </a:tc>
              </a:tr>
              <a:tr h="12700">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Text Response</a:t>
                      </a:r>
                      <a:endParaRPr sz="11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0</a:t>
                      </a:r>
                      <a:endParaRPr sz="11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2</a:t>
                      </a:r>
                      <a:endParaRPr sz="11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0</a:t>
                      </a:r>
                      <a:endParaRPr sz="11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0</a:t>
                      </a:r>
                      <a:endParaRPr sz="1100">
                        <a:latin typeface="Times New Roman"/>
                        <a:ea typeface="Times New Roman"/>
                        <a:cs typeface="Times New Roman"/>
                        <a:sym typeface="Times New Roman"/>
                      </a:endParaRPr>
                    </a:p>
                  </a:txBody>
                  <a:tcPr marT="63500" marB="63500" marR="63500" marL="63500">
                    <a:solidFill>
                      <a:srgbClr val="EFEFEF"/>
                    </a:solidFill>
                  </a:tcPr>
                </a:tc>
              </a:tr>
              <a:tr h="12700">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No Response</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2</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11</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4</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5</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T="63500" marB="63500" marR="63500" marL="63500">
                    <a:solidFill>
                      <a:srgbClr val="FFFFFF"/>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d99dda629a_0_0"/>
          <p:cNvSpPr txBox="1"/>
          <p:nvPr>
            <p:ph type="title"/>
          </p:nvPr>
        </p:nvSpPr>
        <p:spPr>
          <a:xfrm>
            <a:off x="1141413" y="609600"/>
            <a:ext cx="9906000" cy="1905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Future Work</a:t>
            </a:r>
            <a:endParaRPr/>
          </a:p>
        </p:txBody>
      </p:sp>
      <p:sp>
        <p:nvSpPr>
          <p:cNvPr id="297" name="Google Shape;297;gd99dda629a_0_0"/>
          <p:cNvSpPr txBox="1"/>
          <p:nvPr>
            <p:ph idx="1" type="body"/>
          </p:nvPr>
        </p:nvSpPr>
        <p:spPr>
          <a:xfrm>
            <a:off x="1141413" y="1570224"/>
            <a:ext cx="9906000" cy="3124200"/>
          </a:xfrm>
          <a:prstGeom prst="rect">
            <a:avLst/>
          </a:prstGeom>
        </p:spPr>
        <p:txBody>
          <a:bodyPr anchorCtr="0" anchor="ctr" bIns="45700" lIns="91425" spcFirstLastPara="1" rIns="91425" wrap="square" tIns="45700">
            <a:normAutofit/>
          </a:bodyPr>
          <a:lstStyle/>
          <a:p>
            <a:pPr indent="0" lvl="0" marL="0" rtl="0" algn="l">
              <a:lnSpc>
                <a:spcPct val="115000"/>
              </a:lnSpc>
              <a:spcBef>
                <a:spcPts val="1200"/>
              </a:spcBef>
              <a:spcAft>
                <a:spcPts val="0"/>
              </a:spcAft>
              <a:buNone/>
            </a:pPr>
            <a:r>
              <a:t/>
            </a:r>
            <a:endParaRPr sz="1800" cap="none">
              <a:solidFill>
                <a:srgbClr val="FF0000"/>
              </a:solidFill>
            </a:endParaRPr>
          </a:p>
          <a:p>
            <a:pPr indent="-368300" lvl="0" marL="457200" rtl="0" algn="l">
              <a:lnSpc>
                <a:spcPct val="115000"/>
              </a:lnSpc>
              <a:spcBef>
                <a:spcPts val="1200"/>
              </a:spcBef>
              <a:spcAft>
                <a:spcPts val="0"/>
              </a:spcAft>
              <a:buClr>
                <a:schemeClr val="lt1"/>
              </a:buClr>
              <a:buSzPts val="2200"/>
              <a:buFont typeface="Century Gothic"/>
              <a:buChar char="●"/>
            </a:pPr>
            <a:r>
              <a:rPr lang="en-US" sz="2200" cap="none"/>
              <a:t>Recruit Wider Range of Demographics</a:t>
            </a:r>
            <a:endParaRPr sz="2200" cap="none"/>
          </a:p>
          <a:p>
            <a:pPr indent="-368300" lvl="0" marL="457200" rtl="0" algn="l">
              <a:lnSpc>
                <a:spcPct val="115000"/>
              </a:lnSpc>
              <a:spcBef>
                <a:spcPts val="0"/>
              </a:spcBef>
              <a:spcAft>
                <a:spcPts val="0"/>
              </a:spcAft>
              <a:buClr>
                <a:schemeClr val="lt1"/>
              </a:buClr>
              <a:buSzPts val="2200"/>
              <a:buFont typeface="Century Gothic"/>
              <a:buChar char="●"/>
            </a:pPr>
            <a:r>
              <a:rPr lang="en-US" sz="2200" cap="none"/>
              <a:t>Extend Type of Tactics</a:t>
            </a:r>
            <a:endParaRPr sz="2200" cap="none"/>
          </a:p>
          <a:p>
            <a:pPr indent="-381000" lvl="0" marL="457200" rtl="0" algn="l">
              <a:lnSpc>
                <a:spcPct val="115000"/>
              </a:lnSpc>
              <a:spcBef>
                <a:spcPts val="0"/>
              </a:spcBef>
              <a:spcAft>
                <a:spcPts val="0"/>
              </a:spcAft>
              <a:buClr>
                <a:schemeClr val="lt1"/>
              </a:buClr>
              <a:buSzPts val="2400"/>
              <a:buFont typeface="Century Gothic"/>
              <a:buChar char="●"/>
            </a:pPr>
            <a:r>
              <a:rPr lang="en-US" sz="2200" cap="none"/>
              <a:t>Collect Participant Comments</a:t>
            </a:r>
            <a:endParaRPr sz="2200" cap="none"/>
          </a:p>
          <a:p>
            <a:pPr indent="0" lvl="0" marL="0" rtl="0" algn="l">
              <a:spcBef>
                <a:spcPts val="1200"/>
              </a:spcBef>
              <a:spcAft>
                <a:spcPts val="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d9b8316a50_3_0"/>
          <p:cNvSpPr txBox="1"/>
          <p:nvPr>
            <p:ph type="title"/>
          </p:nvPr>
        </p:nvSpPr>
        <p:spPr>
          <a:xfrm>
            <a:off x="1141413" y="609600"/>
            <a:ext cx="9906000" cy="1905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Conclusion</a:t>
            </a:r>
            <a:endParaRPr/>
          </a:p>
        </p:txBody>
      </p:sp>
      <p:sp>
        <p:nvSpPr>
          <p:cNvPr id="304" name="Google Shape;304;gd9b8316a50_3_0"/>
          <p:cNvSpPr txBox="1"/>
          <p:nvPr>
            <p:ph idx="1" type="body"/>
          </p:nvPr>
        </p:nvSpPr>
        <p:spPr>
          <a:xfrm>
            <a:off x="1143000" y="1715750"/>
            <a:ext cx="9906000" cy="4537800"/>
          </a:xfrm>
          <a:prstGeom prst="rect">
            <a:avLst/>
          </a:prstGeom>
        </p:spPr>
        <p:txBody>
          <a:bodyPr anchorCtr="0" anchor="ctr" bIns="45700" lIns="91425" spcFirstLastPara="1" rIns="91425" wrap="square" tIns="45700">
            <a:normAutofit/>
          </a:bodyPr>
          <a:lstStyle/>
          <a:p>
            <a:pPr indent="-374650" lvl="0" marL="457200" rtl="0" algn="l">
              <a:spcBef>
                <a:spcPts val="0"/>
              </a:spcBef>
              <a:spcAft>
                <a:spcPts val="0"/>
              </a:spcAft>
              <a:buSzPts val="2300"/>
              <a:buFont typeface="Century Gothic"/>
              <a:buChar char="●"/>
            </a:pPr>
            <a:r>
              <a:rPr lang="en-US" sz="2300" cap="none"/>
              <a:t>Effective Tactics</a:t>
            </a:r>
            <a:endParaRPr sz="2300" cap="none"/>
          </a:p>
          <a:p>
            <a:pPr indent="-374650" lvl="1" marL="914400" rtl="0" algn="l">
              <a:spcBef>
                <a:spcPts val="0"/>
              </a:spcBef>
              <a:spcAft>
                <a:spcPts val="0"/>
              </a:spcAft>
              <a:buSzPts val="2300"/>
              <a:buFont typeface="Courier New"/>
              <a:buChar char="o"/>
            </a:pPr>
            <a:r>
              <a:rPr lang="en-US" sz="2300" cap="none"/>
              <a:t>Tailgating</a:t>
            </a:r>
            <a:endParaRPr sz="2300" cap="none"/>
          </a:p>
          <a:p>
            <a:pPr indent="-374650" lvl="1" marL="914400" rtl="0" algn="l">
              <a:spcBef>
                <a:spcPts val="0"/>
              </a:spcBef>
              <a:spcAft>
                <a:spcPts val="0"/>
              </a:spcAft>
              <a:buSzPts val="2300"/>
              <a:buFont typeface="Courier New"/>
              <a:buChar char="o"/>
            </a:pPr>
            <a:r>
              <a:rPr lang="en-US" sz="2300" cap="none"/>
              <a:t>Phishing</a:t>
            </a:r>
            <a:endParaRPr sz="2300" cap="none"/>
          </a:p>
          <a:p>
            <a:pPr indent="0" lvl="0" marL="914400" rtl="0" algn="l">
              <a:spcBef>
                <a:spcPts val="0"/>
              </a:spcBef>
              <a:spcAft>
                <a:spcPts val="0"/>
              </a:spcAft>
              <a:buNone/>
            </a:pPr>
            <a:r>
              <a:t/>
            </a:r>
            <a:endParaRPr sz="2300" cap="none"/>
          </a:p>
          <a:p>
            <a:pPr indent="-374650" lvl="0" marL="457200" rtl="0" algn="l">
              <a:spcBef>
                <a:spcPts val="0"/>
              </a:spcBef>
              <a:spcAft>
                <a:spcPts val="0"/>
              </a:spcAft>
              <a:buSzPts val="2300"/>
              <a:buFont typeface="Century Gothic"/>
              <a:buChar char="●"/>
            </a:pPr>
            <a:r>
              <a:rPr lang="en-US" sz="2300" cap="none"/>
              <a:t>Demographic Susceptibility</a:t>
            </a:r>
            <a:endParaRPr sz="2300" cap="none"/>
          </a:p>
          <a:p>
            <a:pPr indent="-374650" lvl="1" marL="914400" rtl="0" algn="l">
              <a:spcBef>
                <a:spcPts val="0"/>
              </a:spcBef>
              <a:spcAft>
                <a:spcPts val="0"/>
              </a:spcAft>
              <a:buSzPts val="2300"/>
              <a:buFont typeface="Courier New"/>
              <a:buChar char="o"/>
            </a:pPr>
            <a:r>
              <a:rPr lang="en-US" sz="2300" cap="none"/>
              <a:t>Unable to determine </a:t>
            </a:r>
            <a:endParaRPr sz="2300" cap="none"/>
          </a:p>
          <a:p>
            <a:pPr indent="0" lvl="0" marL="914400" rtl="0" algn="l">
              <a:spcBef>
                <a:spcPts val="0"/>
              </a:spcBef>
              <a:spcAft>
                <a:spcPts val="0"/>
              </a:spcAft>
              <a:buNone/>
            </a:pPr>
            <a:r>
              <a:t/>
            </a:r>
            <a:endParaRPr sz="2300" cap="none"/>
          </a:p>
          <a:p>
            <a:pPr indent="-374650" lvl="0" marL="457200" rtl="0" algn="l">
              <a:spcBef>
                <a:spcPts val="0"/>
              </a:spcBef>
              <a:spcAft>
                <a:spcPts val="0"/>
              </a:spcAft>
              <a:buSzPts val="2300"/>
              <a:buFont typeface="Noto Sans Symbols"/>
              <a:buChar char="●"/>
            </a:pPr>
            <a:r>
              <a:rPr lang="en-US" sz="2300" cap="none"/>
              <a:t>Identification of Social Engineering</a:t>
            </a:r>
            <a:endParaRPr sz="2300" cap="none"/>
          </a:p>
          <a:p>
            <a:pPr indent="0" lvl="0" marL="45720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0" name="Shape 140"/>
        <p:cNvGrpSpPr/>
        <p:nvPr/>
      </p:nvGrpSpPr>
      <p:grpSpPr>
        <a:xfrm>
          <a:off x="0" y="0"/>
          <a:ext cx="0" cy="0"/>
          <a:chOff x="0" y="0"/>
          <a:chExt cx="0" cy="0"/>
        </a:xfrm>
      </p:grpSpPr>
      <p:sp>
        <p:nvSpPr>
          <p:cNvPr id="141" name="Google Shape;141;p2"/>
          <p:cNvSpPr txBox="1"/>
          <p:nvPr>
            <p:ph type="title"/>
          </p:nvPr>
        </p:nvSpPr>
        <p:spPr>
          <a:xfrm>
            <a:off x="1141413" y="609600"/>
            <a:ext cx="9905998" cy="146858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Century Gothic"/>
              <a:buNone/>
            </a:pPr>
            <a:r>
              <a:rPr lang="en-US"/>
              <a:t>SOCIAL ENGINEERING</a:t>
            </a:r>
            <a:endParaRPr/>
          </a:p>
        </p:txBody>
      </p:sp>
      <p:grpSp>
        <p:nvGrpSpPr>
          <p:cNvPr id="142" name="Google Shape;142;p2"/>
          <p:cNvGrpSpPr/>
          <p:nvPr/>
        </p:nvGrpSpPr>
        <p:grpSpPr>
          <a:xfrm>
            <a:off x="1141413" y="3051030"/>
            <a:ext cx="9905999" cy="1857375"/>
            <a:chOff x="0" y="765030"/>
            <a:chExt cx="9905999" cy="1857375"/>
          </a:xfrm>
        </p:grpSpPr>
        <p:sp>
          <p:nvSpPr>
            <p:cNvPr id="143" name="Google Shape;143;p2"/>
            <p:cNvSpPr/>
            <p:nvPr/>
          </p:nvSpPr>
          <p:spPr>
            <a:xfrm>
              <a:off x="0" y="765030"/>
              <a:ext cx="3095624" cy="1857375"/>
            </a:xfrm>
            <a:prstGeom prst="rect">
              <a:avLst/>
            </a:prstGeom>
            <a:solidFill>
              <a:srgbClr val="E79F38"/>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txBox="1"/>
            <p:nvPr/>
          </p:nvSpPr>
          <p:spPr>
            <a:xfrm>
              <a:off x="0" y="765030"/>
              <a:ext cx="3095624" cy="1857375"/>
            </a:xfrm>
            <a:prstGeom prst="rect">
              <a:avLst/>
            </a:prstGeom>
            <a:noFill/>
            <a:ln>
              <a:noFill/>
            </a:ln>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Clr>
                  <a:schemeClr val="lt1"/>
                </a:buClr>
                <a:buSzPts val="2100"/>
                <a:buFont typeface="Century Gothic"/>
                <a:buNone/>
              </a:pPr>
              <a:r>
                <a:rPr b="0" i="0" lang="en-US" sz="2100" u="none" cap="none" strike="noStrike">
                  <a:solidFill>
                    <a:schemeClr val="lt1"/>
                  </a:solidFill>
                  <a:latin typeface="Century Gothic"/>
                  <a:ea typeface="Century Gothic"/>
                  <a:cs typeface="Century Gothic"/>
                  <a:sym typeface="Century Gothic"/>
                </a:rPr>
                <a:t>Wide range of malicious activities accomplished through human interactions.</a:t>
              </a:r>
              <a:endParaRPr/>
            </a:p>
          </p:txBody>
        </p:sp>
        <p:sp>
          <p:nvSpPr>
            <p:cNvPr id="145" name="Google Shape;145;p2"/>
            <p:cNvSpPr/>
            <p:nvPr/>
          </p:nvSpPr>
          <p:spPr>
            <a:xfrm>
              <a:off x="3405187" y="765030"/>
              <a:ext cx="3095624" cy="1857375"/>
            </a:xfrm>
            <a:prstGeom prst="rect">
              <a:avLst/>
            </a:prstGeom>
            <a:solidFill>
              <a:srgbClr val="DC863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txBox="1"/>
            <p:nvPr/>
          </p:nvSpPr>
          <p:spPr>
            <a:xfrm>
              <a:off x="3405187" y="765030"/>
              <a:ext cx="3095624" cy="1857375"/>
            </a:xfrm>
            <a:prstGeom prst="rect">
              <a:avLst/>
            </a:prstGeom>
            <a:noFill/>
            <a:ln>
              <a:noFill/>
            </a:ln>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Clr>
                  <a:schemeClr val="lt1"/>
                </a:buClr>
                <a:buSzPts val="2100"/>
                <a:buFont typeface="Century Gothic"/>
                <a:buNone/>
              </a:pPr>
              <a:r>
                <a:rPr b="0" i="0" lang="en-US" sz="2100" u="none" cap="none" strike="noStrike">
                  <a:solidFill>
                    <a:schemeClr val="lt1"/>
                  </a:solidFill>
                  <a:latin typeface="Century Gothic"/>
                  <a:ea typeface="Century Gothic"/>
                  <a:cs typeface="Century Gothic"/>
                  <a:sym typeface="Century Gothic"/>
                </a:rPr>
                <a:t>Utilizing psychological manipulations to persuade users into making security gaffes.</a:t>
              </a:r>
              <a:endParaRPr/>
            </a:p>
          </p:txBody>
        </p:sp>
        <p:sp>
          <p:nvSpPr>
            <p:cNvPr id="147" name="Google Shape;147;p2"/>
            <p:cNvSpPr/>
            <p:nvPr/>
          </p:nvSpPr>
          <p:spPr>
            <a:xfrm>
              <a:off x="6810375" y="765030"/>
              <a:ext cx="3095624" cy="1857375"/>
            </a:xfrm>
            <a:prstGeom prst="rect">
              <a:avLst/>
            </a:prstGeom>
            <a:solidFill>
              <a:srgbClr val="CE6F3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txBox="1"/>
            <p:nvPr/>
          </p:nvSpPr>
          <p:spPr>
            <a:xfrm>
              <a:off x="6810375" y="765030"/>
              <a:ext cx="3095624" cy="1857375"/>
            </a:xfrm>
            <a:prstGeom prst="rect">
              <a:avLst/>
            </a:prstGeom>
            <a:noFill/>
            <a:ln>
              <a:noFill/>
            </a:ln>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Clr>
                  <a:schemeClr val="lt1"/>
                </a:buClr>
                <a:buSzPts val="2100"/>
                <a:buFont typeface="Century Gothic"/>
                <a:buNone/>
              </a:pPr>
              <a:r>
                <a:rPr b="0" i="0" lang="en-US" sz="2100" u="none" cap="none" strike="noStrike">
                  <a:solidFill>
                    <a:schemeClr val="lt1"/>
                  </a:solidFill>
                  <a:latin typeface="Century Gothic"/>
                  <a:ea typeface="Century Gothic"/>
                  <a:cs typeface="Century Gothic"/>
                  <a:sym typeface="Century Gothic"/>
                </a:rPr>
                <a:t>Relies on humans to be effective; human nature and the desire to be helpful.</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3" name="Shape 153"/>
        <p:cNvGrpSpPr/>
        <p:nvPr/>
      </p:nvGrpSpPr>
      <p:grpSpPr>
        <a:xfrm>
          <a:off x="0" y="0"/>
          <a:ext cx="0" cy="0"/>
          <a:chOff x="0" y="0"/>
          <a:chExt cx="0" cy="0"/>
        </a:xfrm>
      </p:grpSpPr>
      <p:sp>
        <p:nvSpPr>
          <p:cNvPr id="154" name="Google Shape;154;p3"/>
          <p:cNvSpPr txBox="1"/>
          <p:nvPr>
            <p:ph type="title"/>
          </p:nvPr>
        </p:nvSpPr>
        <p:spPr>
          <a:xfrm>
            <a:off x="1141413" y="609600"/>
            <a:ext cx="9905998" cy="146858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Century Gothic"/>
              <a:buNone/>
            </a:pPr>
            <a:r>
              <a:rPr lang="en-US"/>
              <a:t>FAKE NEWS</a:t>
            </a:r>
            <a:endParaRPr/>
          </a:p>
        </p:txBody>
      </p:sp>
      <p:grpSp>
        <p:nvGrpSpPr>
          <p:cNvPr id="155" name="Google Shape;155;p3"/>
          <p:cNvGrpSpPr/>
          <p:nvPr/>
        </p:nvGrpSpPr>
        <p:grpSpPr>
          <a:xfrm>
            <a:off x="1141413" y="3051030"/>
            <a:ext cx="9906075" cy="1857300"/>
            <a:chOff x="0" y="765030"/>
            <a:chExt cx="9906075" cy="1857300"/>
          </a:xfrm>
        </p:grpSpPr>
        <p:sp>
          <p:nvSpPr>
            <p:cNvPr id="156" name="Google Shape;156;p3"/>
            <p:cNvSpPr/>
            <p:nvPr/>
          </p:nvSpPr>
          <p:spPr>
            <a:xfrm>
              <a:off x="0" y="765030"/>
              <a:ext cx="3095700" cy="1857300"/>
            </a:xfrm>
            <a:prstGeom prst="rect">
              <a:avLst/>
            </a:prstGeom>
            <a:solidFill>
              <a:srgbClr val="E79F38"/>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txBox="1"/>
            <p:nvPr/>
          </p:nvSpPr>
          <p:spPr>
            <a:xfrm>
              <a:off x="0" y="765030"/>
              <a:ext cx="3095700" cy="1857300"/>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entury Gothic"/>
                <a:buNone/>
              </a:pPr>
              <a:r>
                <a:rPr b="0" i="0" lang="en-US" sz="1800" u="none" cap="none" strike="noStrike">
                  <a:solidFill>
                    <a:schemeClr val="lt1"/>
                  </a:solidFill>
                  <a:latin typeface="Century Gothic"/>
                  <a:ea typeface="Century Gothic"/>
                  <a:cs typeface="Century Gothic"/>
                  <a:sym typeface="Century Gothic"/>
                </a:rPr>
                <a:t>Is a social engineering strategy that uses malicious news content masquerading as content originating from authoritative sources.</a:t>
              </a:r>
              <a:endParaRPr/>
            </a:p>
          </p:txBody>
        </p:sp>
        <p:sp>
          <p:nvSpPr>
            <p:cNvPr id="158" name="Google Shape;158;p3"/>
            <p:cNvSpPr/>
            <p:nvPr/>
          </p:nvSpPr>
          <p:spPr>
            <a:xfrm>
              <a:off x="3405187" y="765030"/>
              <a:ext cx="3095700" cy="1857300"/>
            </a:xfrm>
            <a:prstGeom prst="rect">
              <a:avLst/>
            </a:prstGeom>
            <a:solidFill>
              <a:srgbClr val="DC863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txBox="1"/>
            <p:nvPr/>
          </p:nvSpPr>
          <p:spPr>
            <a:xfrm>
              <a:off x="3405187" y="765030"/>
              <a:ext cx="3095700" cy="1857300"/>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entury Gothic"/>
                <a:buNone/>
              </a:pPr>
              <a:r>
                <a:rPr b="0" i="0" lang="en-US" sz="1800" u="none" cap="none" strike="noStrike">
                  <a:solidFill>
                    <a:schemeClr val="lt1"/>
                  </a:solidFill>
                  <a:latin typeface="Century Gothic"/>
                  <a:ea typeface="Century Gothic"/>
                  <a:cs typeface="Century Gothic"/>
                  <a:sym typeface="Century Gothic"/>
                </a:rPr>
                <a:t>Purveyors seek to deliberately misinform users and/or cause viral spread of content that is designed to elicit outrage and/or change opinions. </a:t>
              </a:r>
              <a:endParaRPr/>
            </a:p>
          </p:txBody>
        </p:sp>
        <p:sp>
          <p:nvSpPr>
            <p:cNvPr id="160" name="Google Shape;160;p3"/>
            <p:cNvSpPr/>
            <p:nvPr/>
          </p:nvSpPr>
          <p:spPr>
            <a:xfrm>
              <a:off x="6810375" y="765030"/>
              <a:ext cx="3095700" cy="1857300"/>
            </a:xfrm>
            <a:prstGeom prst="rect">
              <a:avLst/>
            </a:prstGeom>
            <a:solidFill>
              <a:srgbClr val="CE6F3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txBox="1"/>
            <p:nvPr/>
          </p:nvSpPr>
          <p:spPr>
            <a:xfrm>
              <a:off x="6810375" y="765030"/>
              <a:ext cx="3095700" cy="1857300"/>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entury Gothic"/>
                <a:buNone/>
              </a:pPr>
              <a:r>
                <a:rPr b="0" i="0" lang="en-US" sz="1800" u="none" cap="none" strike="noStrike">
                  <a:solidFill>
                    <a:schemeClr val="lt1"/>
                  </a:solidFill>
                  <a:latin typeface="Century Gothic"/>
                  <a:ea typeface="Century Gothic"/>
                  <a:cs typeface="Century Gothic"/>
                  <a:sym typeface="Century Gothic"/>
                </a:rPr>
                <a:t>Can cause an inadvertent consumption of opinions that may be detrimental to an enterprise.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4"/>
          <p:cNvSpPr txBox="1"/>
          <p:nvPr>
            <p:ph type="title"/>
          </p:nvPr>
        </p:nvSpPr>
        <p:spPr>
          <a:xfrm>
            <a:off x="1141413" y="609600"/>
            <a:ext cx="9905998" cy="146858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Century Gothic"/>
              <a:buNone/>
            </a:pPr>
            <a:r>
              <a:rPr lang="en-US"/>
              <a:t>TYPES OF SOCIAL ENGINEERING</a:t>
            </a:r>
            <a:endParaRPr/>
          </a:p>
        </p:txBody>
      </p:sp>
      <p:grpSp>
        <p:nvGrpSpPr>
          <p:cNvPr id="168" name="Google Shape;168;p4"/>
          <p:cNvGrpSpPr/>
          <p:nvPr/>
        </p:nvGrpSpPr>
        <p:grpSpPr>
          <a:xfrm>
            <a:off x="1141413" y="2286413"/>
            <a:ext cx="9906000" cy="3386608"/>
            <a:chOff x="0" y="413"/>
            <a:chExt cx="9906000" cy="3386608"/>
          </a:xfrm>
        </p:grpSpPr>
        <p:cxnSp>
          <p:nvCxnSpPr>
            <p:cNvPr id="169" name="Google Shape;169;p4"/>
            <p:cNvCxnSpPr/>
            <p:nvPr/>
          </p:nvCxnSpPr>
          <p:spPr>
            <a:xfrm>
              <a:off x="0" y="413"/>
              <a:ext cx="9906000" cy="0"/>
            </a:xfrm>
            <a:prstGeom prst="straightConnector1">
              <a:avLst/>
            </a:prstGeom>
            <a:solidFill>
              <a:srgbClr val="DACE83"/>
            </a:solidFill>
            <a:ln cap="rnd" cmpd="sng" w="19050">
              <a:solidFill>
                <a:srgbClr val="DACE83"/>
              </a:solidFill>
              <a:prstDash val="solid"/>
              <a:round/>
              <a:headEnd len="sm" w="sm" type="none"/>
              <a:tailEnd len="sm" w="sm" type="none"/>
            </a:ln>
          </p:spPr>
        </p:cxnSp>
        <p:sp>
          <p:nvSpPr>
            <p:cNvPr id="170" name="Google Shape;170;p4"/>
            <p:cNvSpPr/>
            <p:nvPr/>
          </p:nvSpPr>
          <p:spPr>
            <a:xfrm>
              <a:off x="0" y="413"/>
              <a:ext cx="9906000" cy="67732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
            <p:cNvSpPr txBox="1"/>
            <p:nvPr/>
          </p:nvSpPr>
          <p:spPr>
            <a:xfrm>
              <a:off x="0" y="413"/>
              <a:ext cx="9906000" cy="677321"/>
            </a:xfrm>
            <a:prstGeom prst="rect">
              <a:avLst/>
            </a:prstGeom>
            <a:noFill/>
            <a:ln>
              <a:noFill/>
            </a:ln>
          </p:spPr>
          <p:txBody>
            <a:bodyPr anchorCtr="0" anchor="t"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Century Gothic"/>
                <a:buNone/>
              </a:pPr>
              <a:r>
                <a:rPr b="0" i="0" lang="en-US" sz="3100" u="none" cap="none" strike="noStrike">
                  <a:solidFill>
                    <a:schemeClr val="lt1"/>
                  </a:solidFill>
                  <a:latin typeface="Century Gothic"/>
                  <a:ea typeface="Century Gothic"/>
                  <a:cs typeface="Century Gothic"/>
                  <a:sym typeface="Century Gothic"/>
                </a:rPr>
                <a:t>Baiting</a:t>
              </a:r>
              <a:endParaRPr/>
            </a:p>
          </p:txBody>
        </p:sp>
        <p:cxnSp>
          <p:nvCxnSpPr>
            <p:cNvPr id="172" name="Google Shape;172;p4"/>
            <p:cNvCxnSpPr/>
            <p:nvPr/>
          </p:nvCxnSpPr>
          <p:spPr>
            <a:xfrm>
              <a:off x="0" y="677735"/>
              <a:ext cx="9906000" cy="0"/>
            </a:xfrm>
            <a:prstGeom prst="straightConnector1">
              <a:avLst/>
            </a:prstGeom>
            <a:solidFill>
              <a:srgbClr val="DACE83"/>
            </a:solidFill>
            <a:ln cap="rnd" cmpd="sng" w="19050">
              <a:solidFill>
                <a:srgbClr val="DACE83"/>
              </a:solidFill>
              <a:prstDash val="solid"/>
              <a:round/>
              <a:headEnd len="sm" w="sm" type="none"/>
              <a:tailEnd len="sm" w="sm" type="none"/>
            </a:ln>
          </p:spPr>
        </p:cxnSp>
        <p:sp>
          <p:nvSpPr>
            <p:cNvPr id="173" name="Google Shape;173;p4"/>
            <p:cNvSpPr/>
            <p:nvPr/>
          </p:nvSpPr>
          <p:spPr>
            <a:xfrm>
              <a:off x="0" y="677735"/>
              <a:ext cx="9906000" cy="67732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txBox="1"/>
            <p:nvPr/>
          </p:nvSpPr>
          <p:spPr>
            <a:xfrm>
              <a:off x="0" y="677735"/>
              <a:ext cx="9906000" cy="677321"/>
            </a:xfrm>
            <a:prstGeom prst="rect">
              <a:avLst/>
            </a:prstGeom>
            <a:noFill/>
            <a:ln>
              <a:noFill/>
            </a:ln>
          </p:spPr>
          <p:txBody>
            <a:bodyPr anchorCtr="0" anchor="t"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Century Gothic"/>
                <a:buNone/>
              </a:pPr>
              <a:r>
                <a:rPr b="0" i="0" lang="en-US" sz="3100" u="none" cap="none" strike="noStrike">
                  <a:solidFill>
                    <a:schemeClr val="lt1"/>
                  </a:solidFill>
                  <a:latin typeface="Century Gothic"/>
                  <a:ea typeface="Century Gothic"/>
                  <a:cs typeface="Century Gothic"/>
                  <a:sym typeface="Century Gothic"/>
                </a:rPr>
                <a:t>Scareware</a:t>
              </a:r>
              <a:endParaRPr/>
            </a:p>
          </p:txBody>
        </p:sp>
        <p:cxnSp>
          <p:nvCxnSpPr>
            <p:cNvPr id="175" name="Google Shape;175;p4"/>
            <p:cNvCxnSpPr/>
            <p:nvPr/>
          </p:nvCxnSpPr>
          <p:spPr>
            <a:xfrm>
              <a:off x="0" y="1355057"/>
              <a:ext cx="9906000" cy="0"/>
            </a:xfrm>
            <a:prstGeom prst="straightConnector1">
              <a:avLst/>
            </a:prstGeom>
            <a:solidFill>
              <a:srgbClr val="DACE83"/>
            </a:solidFill>
            <a:ln cap="rnd" cmpd="sng" w="19050">
              <a:solidFill>
                <a:srgbClr val="DACE83"/>
              </a:solidFill>
              <a:prstDash val="solid"/>
              <a:round/>
              <a:headEnd len="sm" w="sm" type="none"/>
              <a:tailEnd len="sm" w="sm" type="none"/>
            </a:ln>
          </p:spPr>
        </p:cxnSp>
        <p:sp>
          <p:nvSpPr>
            <p:cNvPr id="176" name="Google Shape;176;p4"/>
            <p:cNvSpPr/>
            <p:nvPr/>
          </p:nvSpPr>
          <p:spPr>
            <a:xfrm>
              <a:off x="0" y="1355057"/>
              <a:ext cx="9906000" cy="67732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
            <p:cNvSpPr txBox="1"/>
            <p:nvPr/>
          </p:nvSpPr>
          <p:spPr>
            <a:xfrm>
              <a:off x="0" y="1355057"/>
              <a:ext cx="9906000" cy="677321"/>
            </a:xfrm>
            <a:prstGeom prst="rect">
              <a:avLst/>
            </a:prstGeom>
            <a:noFill/>
            <a:ln>
              <a:noFill/>
            </a:ln>
          </p:spPr>
          <p:txBody>
            <a:bodyPr anchorCtr="0" anchor="t"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Century Gothic"/>
                <a:buNone/>
              </a:pPr>
              <a:r>
                <a:rPr b="0" i="0" lang="en-US" sz="3100" u="none" cap="none" strike="noStrike">
                  <a:solidFill>
                    <a:schemeClr val="lt1"/>
                  </a:solidFill>
                  <a:latin typeface="Century Gothic"/>
                  <a:ea typeface="Century Gothic"/>
                  <a:cs typeface="Century Gothic"/>
                  <a:sym typeface="Century Gothic"/>
                </a:rPr>
                <a:t>Pretexting</a:t>
              </a:r>
              <a:endParaRPr/>
            </a:p>
          </p:txBody>
        </p:sp>
        <p:cxnSp>
          <p:nvCxnSpPr>
            <p:cNvPr id="178" name="Google Shape;178;p4"/>
            <p:cNvCxnSpPr/>
            <p:nvPr/>
          </p:nvCxnSpPr>
          <p:spPr>
            <a:xfrm>
              <a:off x="0" y="2032378"/>
              <a:ext cx="9906000" cy="0"/>
            </a:xfrm>
            <a:prstGeom prst="straightConnector1">
              <a:avLst/>
            </a:prstGeom>
            <a:solidFill>
              <a:srgbClr val="DACE83"/>
            </a:solidFill>
            <a:ln cap="rnd" cmpd="sng" w="19050">
              <a:solidFill>
                <a:srgbClr val="DACE83"/>
              </a:solidFill>
              <a:prstDash val="solid"/>
              <a:round/>
              <a:headEnd len="sm" w="sm" type="none"/>
              <a:tailEnd len="sm" w="sm" type="none"/>
            </a:ln>
          </p:spPr>
        </p:cxnSp>
        <p:sp>
          <p:nvSpPr>
            <p:cNvPr id="179" name="Google Shape;179;p4"/>
            <p:cNvSpPr/>
            <p:nvPr/>
          </p:nvSpPr>
          <p:spPr>
            <a:xfrm>
              <a:off x="0" y="2032378"/>
              <a:ext cx="9906000" cy="67732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txBox="1"/>
            <p:nvPr/>
          </p:nvSpPr>
          <p:spPr>
            <a:xfrm>
              <a:off x="0" y="2032378"/>
              <a:ext cx="9906000" cy="677321"/>
            </a:xfrm>
            <a:prstGeom prst="rect">
              <a:avLst/>
            </a:prstGeom>
            <a:noFill/>
            <a:ln>
              <a:noFill/>
            </a:ln>
          </p:spPr>
          <p:txBody>
            <a:bodyPr anchorCtr="0" anchor="t"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Century Gothic"/>
                <a:buNone/>
              </a:pPr>
              <a:r>
                <a:rPr b="0" i="0" lang="en-US" sz="3100" u="none" cap="none" strike="noStrike">
                  <a:solidFill>
                    <a:schemeClr val="lt1"/>
                  </a:solidFill>
                  <a:latin typeface="Century Gothic"/>
                  <a:ea typeface="Century Gothic"/>
                  <a:cs typeface="Century Gothic"/>
                  <a:sym typeface="Century Gothic"/>
                </a:rPr>
                <a:t>Phishing</a:t>
              </a:r>
              <a:endParaRPr/>
            </a:p>
          </p:txBody>
        </p:sp>
        <p:cxnSp>
          <p:nvCxnSpPr>
            <p:cNvPr id="181" name="Google Shape;181;p4"/>
            <p:cNvCxnSpPr/>
            <p:nvPr/>
          </p:nvCxnSpPr>
          <p:spPr>
            <a:xfrm>
              <a:off x="0" y="2709700"/>
              <a:ext cx="9906000" cy="0"/>
            </a:xfrm>
            <a:prstGeom prst="straightConnector1">
              <a:avLst/>
            </a:prstGeom>
            <a:solidFill>
              <a:srgbClr val="DACE83"/>
            </a:solidFill>
            <a:ln cap="rnd" cmpd="sng" w="19050">
              <a:solidFill>
                <a:srgbClr val="DACE83"/>
              </a:solidFill>
              <a:prstDash val="solid"/>
              <a:round/>
              <a:headEnd len="sm" w="sm" type="none"/>
              <a:tailEnd len="sm" w="sm" type="none"/>
            </a:ln>
          </p:spPr>
        </p:cxnSp>
        <p:sp>
          <p:nvSpPr>
            <p:cNvPr id="182" name="Google Shape;182;p4"/>
            <p:cNvSpPr/>
            <p:nvPr/>
          </p:nvSpPr>
          <p:spPr>
            <a:xfrm>
              <a:off x="0" y="2709700"/>
              <a:ext cx="9906000" cy="67732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4"/>
            <p:cNvSpPr txBox="1"/>
            <p:nvPr/>
          </p:nvSpPr>
          <p:spPr>
            <a:xfrm>
              <a:off x="0" y="2709700"/>
              <a:ext cx="9906000" cy="677321"/>
            </a:xfrm>
            <a:prstGeom prst="rect">
              <a:avLst/>
            </a:prstGeom>
            <a:noFill/>
            <a:ln>
              <a:noFill/>
            </a:ln>
          </p:spPr>
          <p:txBody>
            <a:bodyPr anchorCtr="0" anchor="t"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Century Gothic"/>
                <a:buNone/>
              </a:pPr>
              <a:r>
                <a:rPr b="0" i="0" lang="en-US" sz="3100" u="none" cap="none" strike="noStrike">
                  <a:solidFill>
                    <a:schemeClr val="lt1"/>
                  </a:solidFill>
                  <a:latin typeface="Century Gothic"/>
                  <a:ea typeface="Century Gothic"/>
                  <a:cs typeface="Century Gothic"/>
                  <a:sym typeface="Century Gothic"/>
                </a:rPr>
                <a:t>Spear Phishing</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7" name="Shape 187"/>
        <p:cNvGrpSpPr/>
        <p:nvPr/>
      </p:nvGrpSpPr>
      <p:grpSpPr>
        <a:xfrm>
          <a:off x="0" y="0"/>
          <a:ext cx="0" cy="0"/>
          <a:chOff x="0" y="0"/>
          <a:chExt cx="0" cy="0"/>
        </a:xfrm>
      </p:grpSpPr>
      <p:sp>
        <p:nvSpPr>
          <p:cNvPr id="188" name="Google Shape;188;p5"/>
          <p:cNvSpPr txBox="1"/>
          <p:nvPr>
            <p:ph type="title"/>
          </p:nvPr>
        </p:nvSpPr>
        <p:spPr>
          <a:xfrm>
            <a:off x="1141413" y="609600"/>
            <a:ext cx="9905998" cy="146858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Century Gothic"/>
              <a:buNone/>
            </a:pPr>
            <a:r>
              <a:rPr lang="en-US"/>
              <a:t>IMPACTS OF SOCIAL ENGINEERING </a:t>
            </a:r>
            <a:endParaRPr/>
          </a:p>
        </p:txBody>
      </p:sp>
      <p:grpSp>
        <p:nvGrpSpPr>
          <p:cNvPr id="189" name="Google Shape;189;p5"/>
          <p:cNvGrpSpPr/>
          <p:nvPr/>
        </p:nvGrpSpPr>
        <p:grpSpPr>
          <a:xfrm>
            <a:off x="1141413" y="2307337"/>
            <a:ext cx="9906000" cy="3344761"/>
            <a:chOff x="0" y="21337"/>
            <a:chExt cx="9906000" cy="3344761"/>
          </a:xfrm>
        </p:grpSpPr>
        <p:sp>
          <p:nvSpPr>
            <p:cNvPr id="190" name="Google Shape;190;p5"/>
            <p:cNvSpPr/>
            <p:nvPr/>
          </p:nvSpPr>
          <p:spPr>
            <a:xfrm>
              <a:off x="0" y="301777"/>
              <a:ext cx="9906000" cy="478800"/>
            </a:xfrm>
            <a:prstGeom prst="rect">
              <a:avLst/>
            </a:prstGeom>
            <a:solidFill>
              <a:schemeClr val="lt1">
                <a:alpha val="89803"/>
              </a:schemeClr>
            </a:solid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495300" y="21337"/>
              <a:ext cx="6934200" cy="560880"/>
            </a:xfrm>
            <a:prstGeom prst="roundRect">
              <a:avLst>
                <a:gd fmla="val 16667" name="adj"/>
              </a:avLst>
            </a:prstGeom>
            <a:solidFill>
              <a:schemeClr val="accent2"/>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txBox="1"/>
            <p:nvPr/>
          </p:nvSpPr>
          <p:spPr>
            <a:xfrm>
              <a:off x="522680" y="48717"/>
              <a:ext cx="6879440" cy="506120"/>
            </a:xfrm>
            <a:prstGeom prst="rect">
              <a:avLst/>
            </a:prstGeom>
            <a:noFill/>
            <a:ln>
              <a:noFill/>
            </a:ln>
          </p:spPr>
          <p:txBody>
            <a:bodyPr anchorCtr="0" anchor="ctr" bIns="0" lIns="262075" spcFirstLastPara="1" rIns="262075" wrap="square" tIns="0">
              <a:noAutofit/>
            </a:bodyPr>
            <a:lstStyle/>
            <a:p>
              <a:pPr indent="0" lvl="0" marL="0" marR="0" rtl="0" algn="l">
                <a:lnSpc>
                  <a:spcPct val="90000"/>
                </a:lnSpc>
                <a:spcBef>
                  <a:spcPts val="0"/>
                </a:spcBef>
                <a:spcAft>
                  <a:spcPts val="0"/>
                </a:spcAft>
                <a:buClr>
                  <a:schemeClr val="lt1"/>
                </a:buClr>
                <a:buSzPts val="1900"/>
                <a:buFont typeface="Century Gothic"/>
                <a:buNone/>
              </a:pPr>
              <a:r>
                <a:rPr b="1" i="0" lang="en-US" sz="1900" u="none" cap="none" strike="noStrike">
                  <a:solidFill>
                    <a:schemeClr val="lt1"/>
                  </a:solidFill>
                  <a:latin typeface="Century Gothic"/>
                  <a:ea typeface="Century Gothic"/>
                  <a:cs typeface="Century Gothic"/>
                  <a:sym typeface="Century Gothic"/>
                </a:rPr>
                <a:t>Financial Losses</a:t>
              </a:r>
              <a:endParaRPr b="0" i="0" sz="1900" u="none" cap="none" strike="noStrike">
                <a:solidFill>
                  <a:schemeClr val="lt1"/>
                </a:solidFill>
                <a:latin typeface="Century Gothic"/>
                <a:ea typeface="Century Gothic"/>
                <a:cs typeface="Century Gothic"/>
                <a:sym typeface="Century Gothic"/>
              </a:endParaRPr>
            </a:p>
          </p:txBody>
        </p:sp>
        <p:sp>
          <p:nvSpPr>
            <p:cNvPr id="193" name="Google Shape;193;p5"/>
            <p:cNvSpPr/>
            <p:nvPr/>
          </p:nvSpPr>
          <p:spPr>
            <a:xfrm>
              <a:off x="0" y="1163618"/>
              <a:ext cx="9906000" cy="478800"/>
            </a:xfrm>
            <a:prstGeom prst="rect">
              <a:avLst/>
            </a:prstGeom>
            <a:solidFill>
              <a:schemeClr val="lt1">
                <a:alpha val="89803"/>
              </a:schemeClr>
            </a:solidFill>
            <a:ln cap="rnd" cmpd="sng" w="19050">
              <a:solidFill>
                <a:srgbClr val="DACE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495300" y="883177"/>
              <a:ext cx="6934200" cy="560880"/>
            </a:xfrm>
            <a:prstGeom prst="roundRect">
              <a:avLst>
                <a:gd fmla="val 16667" name="adj"/>
              </a:avLst>
            </a:prstGeom>
            <a:solidFill>
              <a:srgbClr val="DACE8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txBox="1"/>
            <p:nvPr/>
          </p:nvSpPr>
          <p:spPr>
            <a:xfrm>
              <a:off x="522680" y="910557"/>
              <a:ext cx="6879440" cy="506120"/>
            </a:xfrm>
            <a:prstGeom prst="rect">
              <a:avLst/>
            </a:prstGeom>
            <a:noFill/>
            <a:ln>
              <a:noFill/>
            </a:ln>
          </p:spPr>
          <p:txBody>
            <a:bodyPr anchorCtr="0" anchor="ctr" bIns="0" lIns="262075" spcFirstLastPara="1" rIns="262075" wrap="square" tIns="0">
              <a:noAutofit/>
            </a:bodyPr>
            <a:lstStyle/>
            <a:p>
              <a:pPr indent="0" lvl="0" marL="0" marR="0" rtl="0" algn="l">
                <a:lnSpc>
                  <a:spcPct val="90000"/>
                </a:lnSpc>
                <a:spcBef>
                  <a:spcPts val="0"/>
                </a:spcBef>
                <a:spcAft>
                  <a:spcPts val="0"/>
                </a:spcAft>
                <a:buClr>
                  <a:schemeClr val="lt1"/>
                </a:buClr>
                <a:buSzPts val="1900"/>
                <a:buFont typeface="Century Gothic"/>
                <a:buNone/>
              </a:pPr>
              <a:r>
                <a:rPr b="1" i="0" lang="en-US" sz="1900" u="none" cap="none" strike="noStrike">
                  <a:solidFill>
                    <a:schemeClr val="lt1"/>
                  </a:solidFill>
                  <a:latin typeface="Century Gothic"/>
                  <a:ea typeface="Century Gothic"/>
                  <a:cs typeface="Century Gothic"/>
                  <a:sym typeface="Century Gothic"/>
                </a:rPr>
                <a:t>Loss of Productivity </a:t>
              </a:r>
              <a:endParaRPr b="0" i="0" sz="1900" u="none" cap="none" strike="noStrike">
                <a:solidFill>
                  <a:schemeClr val="lt1"/>
                </a:solidFill>
                <a:latin typeface="Century Gothic"/>
                <a:ea typeface="Century Gothic"/>
                <a:cs typeface="Century Gothic"/>
                <a:sym typeface="Century Gothic"/>
              </a:endParaRPr>
            </a:p>
          </p:txBody>
        </p:sp>
        <p:sp>
          <p:nvSpPr>
            <p:cNvPr id="196" name="Google Shape;196;p5"/>
            <p:cNvSpPr/>
            <p:nvPr/>
          </p:nvSpPr>
          <p:spPr>
            <a:xfrm>
              <a:off x="0" y="2025458"/>
              <a:ext cx="9906000" cy="478800"/>
            </a:xfrm>
            <a:prstGeom prst="rect">
              <a:avLst/>
            </a:prstGeom>
            <a:solidFill>
              <a:schemeClr val="lt1">
                <a:alpha val="89803"/>
              </a:schemeClr>
            </a:solidFill>
            <a:ln cap="rnd" cmpd="sng" w="19050">
              <a:solidFill>
                <a:srgbClr val="E7B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495300" y="1745018"/>
              <a:ext cx="6934200" cy="560880"/>
            </a:xfrm>
            <a:prstGeom prst="roundRect">
              <a:avLst>
                <a:gd fmla="val 16667" name="adj"/>
              </a:avLst>
            </a:prstGeom>
            <a:solidFill>
              <a:srgbClr val="E7BF5C"/>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txBox="1"/>
            <p:nvPr/>
          </p:nvSpPr>
          <p:spPr>
            <a:xfrm>
              <a:off x="522680" y="1772398"/>
              <a:ext cx="6879440" cy="506120"/>
            </a:xfrm>
            <a:prstGeom prst="rect">
              <a:avLst/>
            </a:prstGeom>
            <a:noFill/>
            <a:ln>
              <a:noFill/>
            </a:ln>
          </p:spPr>
          <p:txBody>
            <a:bodyPr anchorCtr="0" anchor="ctr" bIns="0" lIns="262075" spcFirstLastPara="1" rIns="262075" wrap="square" tIns="0">
              <a:noAutofit/>
            </a:bodyPr>
            <a:lstStyle/>
            <a:p>
              <a:pPr indent="0" lvl="0" marL="0" marR="0" rtl="0" algn="l">
                <a:lnSpc>
                  <a:spcPct val="90000"/>
                </a:lnSpc>
                <a:spcBef>
                  <a:spcPts val="0"/>
                </a:spcBef>
                <a:spcAft>
                  <a:spcPts val="0"/>
                </a:spcAft>
                <a:buClr>
                  <a:schemeClr val="lt1"/>
                </a:buClr>
                <a:buSzPts val="1900"/>
                <a:buFont typeface="Century Gothic"/>
                <a:buNone/>
              </a:pPr>
              <a:r>
                <a:rPr b="1" i="0" lang="en-US" sz="1900" u="none" cap="none" strike="noStrike">
                  <a:solidFill>
                    <a:schemeClr val="lt1"/>
                  </a:solidFill>
                  <a:latin typeface="Century Gothic"/>
                  <a:ea typeface="Century Gothic"/>
                  <a:cs typeface="Century Gothic"/>
                  <a:sym typeface="Century Gothic"/>
                </a:rPr>
                <a:t>Operational Disruption</a:t>
              </a:r>
              <a:endParaRPr b="0" i="0" sz="1900" u="none" cap="none" strike="noStrike">
                <a:solidFill>
                  <a:schemeClr val="lt1"/>
                </a:solidFill>
                <a:latin typeface="Century Gothic"/>
                <a:ea typeface="Century Gothic"/>
                <a:cs typeface="Century Gothic"/>
                <a:sym typeface="Century Gothic"/>
              </a:endParaRPr>
            </a:p>
          </p:txBody>
        </p:sp>
        <p:sp>
          <p:nvSpPr>
            <p:cNvPr id="199" name="Google Shape;199;p5"/>
            <p:cNvSpPr/>
            <p:nvPr/>
          </p:nvSpPr>
          <p:spPr>
            <a:xfrm>
              <a:off x="0" y="2887298"/>
              <a:ext cx="9906000" cy="478800"/>
            </a:xfrm>
            <a:prstGeom prst="rect">
              <a:avLst/>
            </a:prstGeom>
            <a:solidFill>
              <a:schemeClr val="lt1">
                <a:alpha val="89803"/>
              </a:schemeClr>
            </a:solidFill>
            <a:ln cap="rnd" cmpd="sng" w="19050">
              <a:solidFill>
                <a:srgbClr val="E79F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495300" y="2606858"/>
              <a:ext cx="6934200" cy="560880"/>
            </a:xfrm>
            <a:prstGeom prst="roundRect">
              <a:avLst>
                <a:gd fmla="val 16667" name="adj"/>
              </a:avLst>
            </a:prstGeom>
            <a:solidFill>
              <a:srgbClr val="E79F38"/>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txBox="1"/>
            <p:nvPr/>
          </p:nvSpPr>
          <p:spPr>
            <a:xfrm>
              <a:off x="522680" y="2634238"/>
              <a:ext cx="6879440" cy="506120"/>
            </a:xfrm>
            <a:prstGeom prst="rect">
              <a:avLst/>
            </a:prstGeom>
            <a:noFill/>
            <a:ln>
              <a:noFill/>
            </a:ln>
          </p:spPr>
          <p:txBody>
            <a:bodyPr anchorCtr="0" anchor="ctr" bIns="0" lIns="262075" spcFirstLastPara="1" rIns="262075" wrap="square" tIns="0">
              <a:noAutofit/>
            </a:bodyPr>
            <a:lstStyle/>
            <a:p>
              <a:pPr indent="0" lvl="0" marL="0" marR="0" rtl="0" algn="l">
                <a:lnSpc>
                  <a:spcPct val="90000"/>
                </a:lnSpc>
                <a:spcBef>
                  <a:spcPts val="0"/>
                </a:spcBef>
                <a:spcAft>
                  <a:spcPts val="0"/>
                </a:spcAft>
                <a:buClr>
                  <a:schemeClr val="lt1"/>
                </a:buClr>
                <a:buSzPts val="1900"/>
                <a:buFont typeface="Century Gothic"/>
                <a:buNone/>
              </a:pPr>
              <a:r>
                <a:rPr b="1" i="0" lang="en-US" sz="1900" u="none" cap="none" strike="noStrike">
                  <a:solidFill>
                    <a:schemeClr val="lt1"/>
                  </a:solidFill>
                  <a:latin typeface="Century Gothic"/>
                  <a:ea typeface="Century Gothic"/>
                  <a:cs typeface="Century Gothic"/>
                  <a:sym typeface="Century Gothic"/>
                </a:rPr>
                <a:t>Reputational Damage</a:t>
              </a:r>
              <a:endParaRPr b="0" i="0" sz="1900" u="none" cap="none" strike="noStrike">
                <a:solidFill>
                  <a:schemeClr val="lt1"/>
                </a:solidFill>
                <a:latin typeface="Century Gothic"/>
                <a:ea typeface="Century Gothic"/>
                <a:cs typeface="Century Gothic"/>
                <a:sym typeface="Century Gothic"/>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d9b8316a50_0_0"/>
          <p:cNvSpPr txBox="1"/>
          <p:nvPr>
            <p:ph type="title"/>
          </p:nvPr>
        </p:nvSpPr>
        <p:spPr>
          <a:xfrm>
            <a:off x="1141413" y="609600"/>
            <a:ext cx="9906000" cy="1905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Research Goals</a:t>
            </a:r>
            <a:endParaRPr/>
          </a:p>
        </p:txBody>
      </p:sp>
      <p:sp>
        <p:nvSpPr>
          <p:cNvPr id="208" name="Google Shape;208;gd9b8316a50_0_0"/>
          <p:cNvSpPr txBox="1"/>
          <p:nvPr>
            <p:ph idx="1" type="body"/>
          </p:nvPr>
        </p:nvSpPr>
        <p:spPr>
          <a:xfrm>
            <a:off x="1141413" y="1970499"/>
            <a:ext cx="9906000" cy="3124200"/>
          </a:xfrm>
          <a:prstGeom prst="rect">
            <a:avLst/>
          </a:prstGeom>
        </p:spPr>
        <p:txBody>
          <a:bodyPr anchorCtr="0" anchor="ctr" bIns="45700" lIns="91425" spcFirstLastPara="1" rIns="91425" wrap="square" tIns="45700">
            <a:normAutofit/>
          </a:bodyPr>
          <a:lstStyle/>
          <a:p>
            <a:pPr indent="-374650" lvl="0" marL="457200" rtl="0" algn="l">
              <a:spcBef>
                <a:spcPts val="0"/>
              </a:spcBef>
              <a:spcAft>
                <a:spcPts val="0"/>
              </a:spcAft>
              <a:buSzPts val="2300"/>
              <a:buFont typeface="Century Gothic"/>
              <a:buChar char="●"/>
            </a:pPr>
            <a:r>
              <a:rPr lang="en-US" sz="2300" cap="none"/>
              <a:t>What are some of the most effective social engineering tactics?</a:t>
            </a:r>
            <a:endParaRPr sz="2300" cap="none"/>
          </a:p>
          <a:p>
            <a:pPr indent="-374650" lvl="0" marL="457200" rtl="0" algn="l">
              <a:spcBef>
                <a:spcPts val="0"/>
              </a:spcBef>
              <a:spcAft>
                <a:spcPts val="0"/>
              </a:spcAft>
              <a:buSzPts val="2300"/>
              <a:buFont typeface="Century Gothic"/>
              <a:buChar char="●"/>
            </a:pPr>
            <a:r>
              <a:rPr lang="en-US" sz="2300" cap="none"/>
              <a:t>Is there a certain group of people more susceptible to social engineering attacks?</a:t>
            </a:r>
            <a:endParaRPr sz="2300" cap="none"/>
          </a:p>
          <a:p>
            <a:pPr indent="-374650" lvl="0" marL="457200" rtl="0" algn="l">
              <a:spcBef>
                <a:spcPts val="0"/>
              </a:spcBef>
              <a:spcAft>
                <a:spcPts val="0"/>
              </a:spcAft>
              <a:buSzPts val="2300"/>
              <a:buFont typeface="Century Gothic"/>
              <a:buChar char="●"/>
            </a:pPr>
            <a:r>
              <a:rPr lang="en-US" sz="2300" cap="none"/>
              <a:t>How do people respond to social engineering attempts?</a:t>
            </a:r>
            <a:endParaRPr sz="2300" cap="none"/>
          </a:p>
          <a:p>
            <a:pPr indent="-374650" lvl="0" marL="457200" rtl="0" algn="l">
              <a:spcBef>
                <a:spcPts val="0"/>
              </a:spcBef>
              <a:spcAft>
                <a:spcPts val="0"/>
              </a:spcAft>
              <a:buSzPts val="2300"/>
              <a:buFont typeface="Century Gothic"/>
              <a:buChar char="●"/>
            </a:pPr>
            <a:r>
              <a:rPr lang="en-US" sz="2300" cap="none"/>
              <a:t>Do people identify social engineering?</a:t>
            </a:r>
            <a:endParaRPr sz="3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7b10fd819a_0_0"/>
          <p:cNvSpPr txBox="1"/>
          <p:nvPr>
            <p:ph type="title"/>
          </p:nvPr>
        </p:nvSpPr>
        <p:spPr>
          <a:xfrm>
            <a:off x="1141413" y="609600"/>
            <a:ext cx="9906000" cy="1905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Social Engineering Scenario Survey</a:t>
            </a:r>
            <a:endParaRPr/>
          </a:p>
        </p:txBody>
      </p:sp>
      <p:sp>
        <p:nvSpPr>
          <p:cNvPr id="215" name="Google Shape;215;g7b10fd819a_0_0"/>
          <p:cNvSpPr/>
          <p:nvPr/>
        </p:nvSpPr>
        <p:spPr>
          <a:xfrm>
            <a:off x="1011825" y="2931625"/>
            <a:ext cx="2202300" cy="16491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lt1"/>
                </a:solidFill>
              </a:rPr>
              <a:t>Demographic </a:t>
            </a:r>
            <a:endParaRPr sz="1800">
              <a:solidFill>
                <a:schemeClr val="lt1"/>
              </a:solidFill>
            </a:endParaRPr>
          </a:p>
          <a:p>
            <a:pPr indent="0" lvl="0" marL="0" rtl="0" algn="ctr">
              <a:spcBef>
                <a:spcPts val="0"/>
              </a:spcBef>
              <a:spcAft>
                <a:spcPts val="0"/>
              </a:spcAft>
              <a:buNone/>
            </a:pPr>
            <a:r>
              <a:rPr lang="en-US" sz="1800">
                <a:solidFill>
                  <a:schemeClr val="lt1"/>
                </a:solidFill>
              </a:rPr>
              <a:t>Questions</a:t>
            </a:r>
            <a:endParaRPr sz="1800">
              <a:solidFill>
                <a:schemeClr val="lt1"/>
              </a:solidFill>
            </a:endParaRPr>
          </a:p>
          <a:p>
            <a:pPr indent="0" lvl="0" marL="457200" rtl="0" algn="l">
              <a:spcBef>
                <a:spcPts val="0"/>
              </a:spcBef>
              <a:spcAft>
                <a:spcPts val="0"/>
              </a:spcAft>
              <a:buNone/>
            </a:pPr>
            <a:r>
              <a:t/>
            </a:r>
            <a:endParaRPr/>
          </a:p>
        </p:txBody>
      </p:sp>
      <p:sp>
        <p:nvSpPr>
          <p:cNvPr id="216" name="Google Shape;216;g7b10fd819a_0_0"/>
          <p:cNvSpPr/>
          <p:nvPr/>
        </p:nvSpPr>
        <p:spPr>
          <a:xfrm>
            <a:off x="3667175" y="2931625"/>
            <a:ext cx="2202300" cy="16491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lt1"/>
                </a:solidFill>
              </a:rPr>
              <a:t>Pre-Education </a:t>
            </a:r>
            <a:endParaRPr sz="1800">
              <a:solidFill>
                <a:schemeClr val="lt1"/>
              </a:solidFill>
            </a:endParaRPr>
          </a:p>
          <a:p>
            <a:pPr indent="0" lvl="0" marL="0" rtl="0" algn="ctr">
              <a:spcBef>
                <a:spcPts val="0"/>
              </a:spcBef>
              <a:spcAft>
                <a:spcPts val="0"/>
              </a:spcAft>
              <a:buNone/>
            </a:pPr>
            <a:r>
              <a:rPr lang="en-US" sz="1800">
                <a:solidFill>
                  <a:schemeClr val="lt1"/>
                </a:solidFill>
              </a:rPr>
              <a:t>Scenarios</a:t>
            </a:r>
            <a:endParaRPr sz="1800">
              <a:solidFill>
                <a:schemeClr val="lt1"/>
              </a:solidFill>
            </a:endParaRPr>
          </a:p>
          <a:p>
            <a:pPr indent="0" lvl="0" marL="457200" rtl="0" algn="l">
              <a:spcBef>
                <a:spcPts val="0"/>
              </a:spcBef>
              <a:spcAft>
                <a:spcPts val="0"/>
              </a:spcAft>
              <a:buNone/>
            </a:pPr>
            <a:r>
              <a:t/>
            </a:r>
            <a:endParaRPr/>
          </a:p>
        </p:txBody>
      </p:sp>
      <p:sp>
        <p:nvSpPr>
          <p:cNvPr id="217" name="Google Shape;217;g7b10fd819a_0_0"/>
          <p:cNvSpPr/>
          <p:nvPr/>
        </p:nvSpPr>
        <p:spPr>
          <a:xfrm>
            <a:off x="6322525" y="2931625"/>
            <a:ext cx="2202300" cy="16491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p>
          <a:p>
            <a:pPr indent="0" lvl="0" marL="0" rtl="0" algn="ctr">
              <a:spcBef>
                <a:spcPts val="0"/>
              </a:spcBef>
              <a:spcAft>
                <a:spcPts val="0"/>
              </a:spcAft>
              <a:buNone/>
            </a:pPr>
            <a:r>
              <a:rPr lang="en-US" sz="1800">
                <a:solidFill>
                  <a:schemeClr val="lt1"/>
                </a:solidFill>
              </a:rPr>
              <a:t>Education</a:t>
            </a:r>
            <a:endParaRPr sz="1800">
              <a:solidFill>
                <a:schemeClr val="lt1"/>
              </a:solidFill>
            </a:endParaRPr>
          </a:p>
          <a:p>
            <a:pPr indent="0" lvl="0" marL="457200" rtl="0" algn="ctr">
              <a:spcBef>
                <a:spcPts val="0"/>
              </a:spcBef>
              <a:spcAft>
                <a:spcPts val="0"/>
              </a:spcAft>
              <a:buNone/>
            </a:pPr>
            <a:r>
              <a:t/>
            </a:r>
            <a:endParaRPr/>
          </a:p>
          <a:p>
            <a:pPr indent="0" lvl="0" marL="0" rtl="0" algn="ctr">
              <a:spcBef>
                <a:spcPts val="0"/>
              </a:spcBef>
              <a:spcAft>
                <a:spcPts val="0"/>
              </a:spcAft>
              <a:buNone/>
            </a:pPr>
            <a:r>
              <a:t/>
            </a:r>
            <a:endParaRPr/>
          </a:p>
        </p:txBody>
      </p:sp>
      <p:sp>
        <p:nvSpPr>
          <p:cNvPr id="218" name="Google Shape;218;g7b10fd819a_0_0"/>
          <p:cNvSpPr/>
          <p:nvPr/>
        </p:nvSpPr>
        <p:spPr>
          <a:xfrm>
            <a:off x="8977875" y="2931625"/>
            <a:ext cx="2202300" cy="16491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lt1"/>
                </a:solidFill>
              </a:rPr>
              <a:t>Post</a:t>
            </a:r>
            <a:r>
              <a:rPr lang="en-US" sz="1800">
                <a:solidFill>
                  <a:schemeClr val="lt1"/>
                </a:solidFill>
              </a:rPr>
              <a:t>-Education </a:t>
            </a:r>
            <a:endParaRPr sz="1800">
              <a:solidFill>
                <a:schemeClr val="lt1"/>
              </a:solidFill>
            </a:endParaRPr>
          </a:p>
          <a:p>
            <a:pPr indent="0" lvl="0" marL="0" rtl="0" algn="ctr">
              <a:spcBef>
                <a:spcPts val="0"/>
              </a:spcBef>
              <a:spcAft>
                <a:spcPts val="0"/>
              </a:spcAft>
              <a:buNone/>
            </a:pPr>
            <a:r>
              <a:rPr lang="en-US" sz="1800">
                <a:solidFill>
                  <a:schemeClr val="lt1"/>
                </a:solidFill>
              </a:rPr>
              <a:t>Scenarios</a:t>
            </a:r>
            <a:endParaRPr sz="1800">
              <a:solidFill>
                <a:schemeClr val="lt1"/>
              </a:solidFill>
            </a:endParaRPr>
          </a:p>
          <a:p>
            <a:pPr indent="0" lvl="0" marL="457200" rtl="0" algn="l">
              <a:spcBef>
                <a:spcPts val="0"/>
              </a:spcBef>
              <a:spcAft>
                <a:spcPts val="0"/>
              </a:spcAft>
              <a:buNone/>
            </a:pPr>
            <a:r>
              <a:t/>
            </a:r>
            <a:endParaRPr/>
          </a:p>
        </p:txBody>
      </p:sp>
      <p:sp>
        <p:nvSpPr>
          <p:cNvPr id="219" name="Google Shape;219;g7b10fd819a_0_0"/>
          <p:cNvSpPr/>
          <p:nvPr/>
        </p:nvSpPr>
        <p:spPr>
          <a:xfrm>
            <a:off x="3292600" y="3525500"/>
            <a:ext cx="296100" cy="286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7b10fd819a_0_0"/>
          <p:cNvSpPr/>
          <p:nvPr/>
        </p:nvSpPr>
        <p:spPr>
          <a:xfrm>
            <a:off x="8603300" y="3525500"/>
            <a:ext cx="296100" cy="286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7b10fd819a_0_0"/>
          <p:cNvSpPr/>
          <p:nvPr/>
        </p:nvSpPr>
        <p:spPr>
          <a:xfrm>
            <a:off x="5947950" y="3525500"/>
            <a:ext cx="296100" cy="286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7b10fd819a_0_19"/>
          <p:cNvSpPr txBox="1"/>
          <p:nvPr>
            <p:ph type="title"/>
          </p:nvPr>
        </p:nvSpPr>
        <p:spPr>
          <a:xfrm>
            <a:off x="1141413" y="609600"/>
            <a:ext cx="9906000" cy="1905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Scenario Example</a:t>
            </a:r>
            <a:endParaRPr/>
          </a:p>
        </p:txBody>
      </p:sp>
      <p:sp>
        <p:nvSpPr>
          <p:cNvPr id="228" name="Google Shape;228;g7b10fd819a_0_19"/>
          <p:cNvSpPr txBox="1"/>
          <p:nvPr/>
        </p:nvSpPr>
        <p:spPr>
          <a:xfrm>
            <a:off x="1321025" y="2058675"/>
            <a:ext cx="9726300" cy="4030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US" sz="1800">
                <a:solidFill>
                  <a:schemeClr val="lt1"/>
                </a:solidFill>
                <a:latin typeface="Century Gothic"/>
                <a:ea typeface="Century Gothic"/>
                <a:cs typeface="Century Gothic"/>
                <a:sym typeface="Century Gothic"/>
              </a:rPr>
              <a:t>You work for a company with a large office building where all visitors must sign the visitor log and be escorted by an employee while in the building. All entrances to the building require an employee badge to enter. One day as you are coming back from lunch you walk toward the employee entrance in the back of the building and scan your badge to get in. As you are opening the door you notice an individual walking up to the door holding several boxes and bags that are from a local office supply store. This individual is struggling with the number of items and is also trying to reach into their pocket to retrieve something. </a:t>
            </a:r>
            <a:endParaRPr sz="1800">
              <a:solidFill>
                <a:schemeClr val="lt1"/>
              </a:solidFill>
              <a:latin typeface="Century Gothic"/>
              <a:ea typeface="Century Gothic"/>
              <a:cs typeface="Century Gothic"/>
              <a:sym typeface="Century Gothic"/>
            </a:endParaRPr>
          </a:p>
          <a:p>
            <a:pPr indent="0" lvl="0" marL="0" rtl="0" algn="l">
              <a:lnSpc>
                <a:spcPct val="115000"/>
              </a:lnSpc>
              <a:spcBef>
                <a:spcPts val="1200"/>
              </a:spcBef>
              <a:spcAft>
                <a:spcPts val="0"/>
              </a:spcAft>
              <a:buClr>
                <a:schemeClr val="dk1"/>
              </a:buClr>
              <a:buSzPts val="1100"/>
              <a:buFont typeface="Arial"/>
              <a:buNone/>
            </a:pPr>
            <a:r>
              <a:t/>
            </a:r>
            <a:endParaRPr sz="1700">
              <a:solidFill>
                <a:schemeClr val="lt1"/>
              </a:solidFill>
              <a:latin typeface="Century Gothic"/>
              <a:ea typeface="Century Gothic"/>
              <a:cs typeface="Century Gothic"/>
              <a:sym typeface="Century Gothic"/>
            </a:endParaRPr>
          </a:p>
          <a:p>
            <a:pPr indent="0" lvl="0" marL="0" rtl="0" algn="l">
              <a:lnSpc>
                <a:spcPct val="115000"/>
              </a:lnSpc>
              <a:spcBef>
                <a:spcPts val="1200"/>
              </a:spcBef>
              <a:spcAft>
                <a:spcPts val="0"/>
              </a:spcAft>
              <a:buClr>
                <a:schemeClr val="dk1"/>
              </a:buClr>
              <a:buSzPts val="1100"/>
              <a:buFont typeface="Arial"/>
              <a:buNone/>
            </a:pPr>
            <a:r>
              <a:rPr lang="en-US" sz="1800">
                <a:solidFill>
                  <a:schemeClr val="lt1"/>
                </a:solidFill>
                <a:latin typeface="Century Gothic"/>
                <a:ea typeface="Century Gothic"/>
                <a:cs typeface="Century Gothic"/>
                <a:sym typeface="Century Gothic"/>
              </a:rPr>
              <a:t>Would you hold the door open for this individual?</a:t>
            </a:r>
            <a:endParaRPr sz="1800">
              <a:solidFill>
                <a:schemeClr val="lt1"/>
              </a:solidFill>
              <a:latin typeface="Century Gothic"/>
              <a:ea typeface="Century Gothic"/>
              <a:cs typeface="Century Gothic"/>
              <a:sym typeface="Century Gothic"/>
            </a:endParaRPr>
          </a:p>
          <a:p>
            <a:pPr indent="0" lvl="0" marL="0" rtl="0" algn="l">
              <a:spcBef>
                <a:spcPts val="1200"/>
              </a:spcBef>
              <a:spcAft>
                <a:spcPts val="0"/>
              </a:spcAft>
              <a:buNone/>
            </a:pPr>
            <a:r>
              <a:t/>
            </a:r>
            <a:endParaRPr>
              <a:solidFill>
                <a:schemeClr val="lt1"/>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7b10fd819a_0_6"/>
          <p:cNvSpPr txBox="1"/>
          <p:nvPr>
            <p:ph type="title"/>
          </p:nvPr>
        </p:nvSpPr>
        <p:spPr>
          <a:xfrm>
            <a:off x="1141413" y="609600"/>
            <a:ext cx="9906000" cy="1905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Scenario Data Analysis</a:t>
            </a:r>
            <a:endParaRPr/>
          </a:p>
        </p:txBody>
      </p:sp>
      <p:graphicFrame>
        <p:nvGraphicFramePr>
          <p:cNvPr id="235" name="Google Shape;235;g7b10fd819a_0_6"/>
          <p:cNvGraphicFramePr/>
          <p:nvPr/>
        </p:nvGraphicFramePr>
        <p:xfrm>
          <a:off x="2149750" y="2514600"/>
          <a:ext cx="3000000" cy="3000000"/>
        </p:xfrm>
        <a:graphic>
          <a:graphicData uri="http://schemas.openxmlformats.org/drawingml/2006/table">
            <a:tbl>
              <a:tblPr>
                <a:noFill/>
                <a:tableStyleId>{EA756444-179F-47B0-AEFF-D2320862CF17}</a:tableStyleId>
              </a:tblPr>
              <a:tblGrid>
                <a:gridCol w="2630825"/>
                <a:gridCol w="2630825"/>
                <a:gridCol w="2630825"/>
              </a:tblGrid>
              <a:tr h="473700">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Scenario Type</a:t>
                      </a:r>
                      <a:endParaRPr sz="1700">
                        <a:latin typeface="Times New Roman"/>
                        <a:ea typeface="Times New Roman"/>
                        <a:cs typeface="Times New Roman"/>
                        <a:sym typeface="Times New Roman"/>
                      </a:endParaRPr>
                    </a:p>
                  </a:txBody>
                  <a:tcPr marT="63500" marB="63500" marR="63500" marL="63500">
                    <a:solidFill>
                      <a:schemeClr val="accent2"/>
                    </a:solidFill>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Pre-Education </a:t>
                      </a:r>
                      <a:endParaRPr sz="1700">
                        <a:latin typeface="Times New Roman"/>
                        <a:ea typeface="Times New Roman"/>
                        <a:cs typeface="Times New Roman"/>
                        <a:sym typeface="Times New Roman"/>
                      </a:endParaRPr>
                    </a:p>
                    <a:p>
                      <a:pPr indent="0" lvl="0" marL="0" rtl="0" algn="ctr">
                        <a:spcBef>
                          <a:spcPts val="0"/>
                        </a:spcBef>
                        <a:spcAft>
                          <a:spcPts val="0"/>
                        </a:spcAft>
                        <a:buNone/>
                      </a:pPr>
                      <a:r>
                        <a:rPr lang="en-US" sz="1700">
                          <a:latin typeface="Times New Roman"/>
                          <a:ea typeface="Times New Roman"/>
                          <a:cs typeface="Times New Roman"/>
                          <a:sym typeface="Times New Roman"/>
                        </a:rPr>
                        <a:t>Yes Responses</a:t>
                      </a:r>
                      <a:endParaRPr sz="1700">
                        <a:latin typeface="Times New Roman"/>
                        <a:ea typeface="Times New Roman"/>
                        <a:cs typeface="Times New Roman"/>
                        <a:sym typeface="Times New Roman"/>
                      </a:endParaRPr>
                    </a:p>
                  </a:txBody>
                  <a:tcPr marT="63500" marB="63500" marR="63500" marL="63500">
                    <a:solidFill>
                      <a:schemeClr val="accent2"/>
                    </a:solidFill>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Post-Education</a:t>
                      </a:r>
                      <a:endParaRPr sz="1700">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Yes Responses</a:t>
                      </a:r>
                      <a:endParaRPr sz="1700">
                        <a:latin typeface="Times New Roman"/>
                        <a:ea typeface="Times New Roman"/>
                        <a:cs typeface="Times New Roman"/>
                        <a:sym typeface="Times New Roman"/>
                      </a:endParaRPr>
                    </a:p>
                  </a:txBody>
                  <a:tcPr marT="63500" marB="63500" marR="63500" marL="63500">
                    <a:solidFill>
                      <a:schemeClr val="accent2"/>
                    </a:solidFill>
                  </a:tcPr>
                </a:tc>
              </a:tr>
              <a:tr h="473700">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Shoulder Surfing</a:t>
                      </a:r>
                      <a:endParaRPr sz="1700">
                        <a:latin typeface="Times New Roman"/>
                        <a:ea typeface="Times New Roman"/>
                        <a:cs typeface="Times New Roman"/>
                        <a:sym typeface="Times New Roman"/>
                      </a:endParaRPr>
                    </a:p>
                  </a:txBody>
                  <a:tcPr marT="63500" marB="63500" marR="63500" marL="63500">
                    <a:solidFill>
                      <a:schemeClr val="lt1"/>
                    </a:solidFill>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25.5%</a:t>
                      </a:r>
                      <a:endParaRPr sz="1700">
                        <a:latin typeface="Times New Roman"/>
                        <a:ea typeface="Times New Roman"/>
                        <a:cs typeface="Times New Roman"/>
                        <a:sym typeface="Times New Roman"/>
                      </a:endParaRPr>
                    </a:p>
                  </a:txBody>
                  <a:tcPr marT="63500" marB="63500" marR="63500" marL="63500">
                    <a:solidFill>
                      <a:schemeClr val="lt1"/>
                    </a:solidFill>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16.0%</a:t>
                      </a:r>
                      <a:endParaRPr sz="1700">
                        <a:latin typeface="Times New Roman"/>
                        <a:ea typeface="Times New Roman"/>
                        <a:cs typeface="Times New Roman"/>
                        <a:sym typeface="Times New Roman"/>
                      </a:endParaRPr>
                    </a:p>
                  </a:txBody>
                  <a:tcPr marT="63500" marB="63500" marR="63500" marL="63500">
                    <a:solidFill>
                      <a:schemeClr val="lt1"/>
                    </a:solidFill>
                  </a:tcPr>
                </a:tc>
              </a:tr>
              <a:tr h="473700">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Phishing</a:t>
                      </a:r>
                      <a:endParaRPr sz="17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17.9%</a:t>
                      </a:r>
                      <a:endParaRPr sz="17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24.5%</a:t>
                      </a:r>
                      <a:endParaRPr sz="1700">
                        <a:latin typeface="Times New Roman"/>
                        <a:ea typeface="Times New Roman"/>
                        <a:cs typeface="Times New Roman"/>
                        <a:sym typeface="Times New Roman"/>
                      </a:endParaRPr>
                    </a:p>
                  </a:txBody>
                  <a:tcPr marT="63500" marB="63500" marR="63500" marL="63500">
                    <a:solidFill>
                      <a:srgbClr val="EFEFEF"/>
                    </a:solidFill>
                  </a:tcPr>
                </a:tc>
              </a:tr>
              <a:tr h="473700">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Tailgating</a:t>
                      </a:r>
                      <a:endParaRPr sz="1700">
                        <a:latin typeface="Times New Roman"/>
                        <a:ea typeface="Times New Roman"/>
                        <a:cs typeface="Times New Roman"/>
                        <a:sym typeface="Times New Roman"/>
                      </a:endParaRPr>
                    </a:p>
                  </a:txBody>
                  <a:tcPr marT="63500" marB="63500" marR="63500" marL="63500">
                    <a:solidFill>
                      <a:schemeClr val="lt1"/>
                    </a:solidFill>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68.9%</a:t>
                      </a:r>
                      <a:endParaRPr sz="1700">
                        <a:latin typeface="Times New Roman"/>
                        <a:ea typeface="Times New Roman"/>
                        <a:cs typeface="Times New Roman"/>
                        <a:sym typeface="Times New Roman"/>
                      </a:endParaRPr>
                    </a:p>
                  </a:txBody>
                  <a:tcPr marT="63500" marB="63500" marR="63500" marL="63500">
                    <a:solidFill>
                      <a:schemeClr val="lt1"/>
                    </a:solidFill>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33.0%</a:t>
                      </a:r>
                      <a:endParaRPr sz="1700">
                        <a:latin typeface="Times New Roman"/>
                        <a:ea typeface="Times New Roman"/>
                        <a:cs typeface="Times New Roman"/>
                        <a:sym typeface="Times New Roman"/>
                      </a:endParaRPr>
                    </a:p>
                  </a:txBody>
                  <a:tcPr marT="63500" marB="63500" marR="63500" marL="63500">
                    <a:solidFill>
                      <a:schemeClr val="lt1"/>
                    </a:solidFill>
                  </a:tcPr>
                </a:tc>
              </a:tr>
              <a:tr h="473700">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Scareware</a:t>
                      </a:r>
                      <a:endParaRPr sz="17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13.21%</a:t>
                      </a:r>
                      <a:endParaRPr sz="17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3.8%</a:t>
                      </a:r>
                      <a:endParaRPr sz="1700">
                        <a:latin typeface="Times New Roman"/>
                        <a:ea typeface="Times New Roman"/>
                        <a:cs typeface="Times New Roman"/>
                        <a:sym typeface="Times New Roman"/>
                      </a:endParaRPr>
                    </a:p>
                  </a:txBody>
                  <a:tcPr marT="63500" marB="63500" marR="63500" marL="63500">
                    <a:solidFill>
                      <a:srgbClr val="EFEFEF"/>
                    </a:solidFill>
                  </a:tcPr>
                </a:tc>
              </a:tr>
              <a:tr h="473700">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Baiting</a:t>
                      </a:r>
                      <a:endParaRPr sz="1700">
                        <a:latin typeface="Times New Roman"/>
                        <a:ea typeface="Times New Roman"/>
                        <a:cs typeface="Times New Roman"/>
                        <a:sym typeface="Times New Roman"/>
                      </a:endParaRPr>
                    </a:p>
                  </a:txBody>
                  <a:tcPr marT="63500" marB="63500" marR="63500" marL="63500">
                    <a:solidFill>
                      <a:schemeClr val="lt1"/>
                    </a:solidFill>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19.8%</a:t>
                      </a:r>
                      <a:endParaRPr sz="1700">
                        <a:latin typeface="Times New Roman"/>
                        <a:ea typeface="Times New Roman"/>
                        <a:cs typeface="Times New Roman"/>
                        <a:sym typeface="Times New Roman"/>
                      </a:endParaRPr>
                    </a:p>
                  </a:txBody>
                  <a:tcPr marT="63500" marB="63500" marR="63500" marL="63500">
                    <a:solidFill>
                      <a:schemeClr val="lt1"/>
                    </a:solidFill>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11.3%</a:t>
                      </a:r>
                      <a:endParaRPr sz="1700">
                        <a:latin typeface="Times New Roman"/>
                        <a:ea typeface="Times New Roman"/>
                        <a:cs typeface="Times New Roman"/>
                        <a:sym typeface="Times New Roman"/>
                      </a:endParaRPr>
                    </a:p>
                  </a:txBody>
                  <a:tcPr marT="63500" marB="63500" marR="63500" marL="63500">
                    <a:solidFill>
                      <a:schemeClr val="lt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sh">
  <a:themeElements>
    <a:clrScheme name="Mesh">
      <a:dk1>
        <a:srgbClr val="000000"/>
      </a:dk1>
      <a:lt1>
        <a:srgbClr val="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2021-05-11T03:23:53Z</dcterms:created>
  <dc:creator>Shaeffer, Geri</dc:creator>
</cp:coreProperties>
</file>