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5cd491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5cd491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5cd491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5cd491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5cd491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5cd491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031de72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031de72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5cd491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a5cd491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a5cd49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a5cd49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031de72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031de72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5cd491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a5cd491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7eb4b9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d7eb4b9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5cd491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5cd491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3553d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3553d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dventium-osate-ui-prototype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Adventium Labs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Ansley Schug, Charles Kanoy, Jeremy Rylicki, Riley Abrahamson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76"/>
            <a:ext cx="3914625" cy="17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Issues</a:t>
            </a:r>
            <a:endParaRPr sz="30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0" y="1114425"/>
            <a:ext cx="41664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the exact problem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Setting up the Eclipse OSATE environment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Getting used to Java again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Deciding how to divide up the work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Meeting Schedule</a:t>
            </a:r>
            <a:endParaRPr sz="30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Tuesday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 meeting without sponsor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 over current contribution of each member and next steps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12:45 p.m.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Thursdays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 meeting with sponsor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 over examples and present our current team progress to our sponsor, asking questions as needed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12:45 p.m.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Any other communication occurs through Slack as needed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Midterm</a:t>
            </a:r>
            <a:r>
              <a:rPr lang="en" sz="3000"/>
              <a:t> Goals</a:t>
            </a:r>
            <a:endParaRPr sz="30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Having assigned tasks and organized Kanban board on Github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Have the start to the plugin created.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A draft of the User Interface, that is approved by our </a:t>
            </a:r>
            <a:r>
              <a:rPr lang="en" sz="1500"/>
              <a:t>sponsor</a:t>
            </a:r>
            <a:r>
              <a:rPr lang="en" sz="1500"/>
              <a:t>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implementation of the User Interface.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Being able iterate through an AADL file.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016850" y="733250"/>
            <a:ext cx="3706500" cy="28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 Progress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Issues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Meeting Schedule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Goals for Midterm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Adventium Labs</a:t>
            </a:r>
            <a:endParaRPr sz="30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1162650"/>
            <a:ext cx="4409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Based in Minneapolis, MN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Research and development in model-based system engineering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Partnership with various federal research and military departments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10275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Objective</a:t>
            </a:r>
            <a:endParaRPr b="1"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Unified Modeling of Behavioral Operators (GUMBO)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task is to create a plugin for the OSATE environment that translates FACE models to AADL documents in the AGREE format.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AADL - Architecture Analysis &amp; Design Language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- </a:t>
            </a:r>
            <a:r>
              <a:rPr lang="en" sz="1500"/>
              <a:t>Open Source AADL Tool Environment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 - Future Airborne Capability Environment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AGREE - Assume Guarantee Reasoning Environment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Unified Modeling of Behavioral Operators (GUMBO)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0" y="148350"/>
            <a:ext cx="4166400" cy="4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is an Eclipse-based IDE for AADL modeling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AADL is used for modeling software and hardware systems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 is a model to describe system architectures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AGREE is used </a:t>
            </a:r>
            <a:r>
              <a:rPr lang="en" sz="1500"/>
              <a:t>to</a:t>
            </a:r>
            <a:r>
              <a:rPr lang="en" sz="1500"/>
              <a:t> model assumptions and </a:t>
            </a:r>
            <a:r>
              <a:rPr lang="en" sz="1500"/>
              <a:t>guarantees for AADL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includes a plugin that translates FACE models to AADL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Our Job: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 OSATE plugin that reads an AADL instance model and translates it to an AGREE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</a:t>
            </a:r>
            <a:r>
              <a:rPr lang="en" sz="1500">
                <a:solidFill>
                  <a:srgbClr val="666666"/>
                </a:solidFill>
              </a:rPr>
              <a:t>reate UI for system engineers to determine set specific parameters and limitations to FACE models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110275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Current Progress</a:t>
            </a:r>
            <a:endParaRPr b="1"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71750" y="1356075"/>
            <a:ext cx="40005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Became familiar with the goal of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Installed proper tools for OSATE environment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Installed proper plugins for AGREE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user stories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use case diagram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UI prototype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-----------------------------------------------------------------------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the OSATE environment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Becoming familiar with AGREE syntax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Getting feedback on UI prototype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2315850" y="1074100"/>
            <a:ext cx="45123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hlinkClick r:id="rId3"/>
              </a:rPr>
              <a:t>Demo</a:t>
            </a:r>
            <a:endParaRPr b="1"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