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48dabda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48dabda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48dabda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48dabda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Ansley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Other things to say about GUMBO: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Verify that behaviors defined across different annexes are compatible in the modeled 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Support other modeling approaches (e.g., SysML).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48dabdac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48dabda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Ansley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48dabdac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48dabdac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48dabdac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48dabdac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Chuck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Adventium Labs: AGREE Plug-in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Ansley Schug, Charles Kanoy, Jeremy Rylicki, Riley Abrahamson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263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311700" y="1700200"/>
            <a:ext cx="42603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Team:</a:t>
            </a:r>
            <a:r>
              <a:rPr lang="en" sz="1700"/>
              <a:t> Ansley Schug, Riley Abrahamson, Jeremy Rylicki, and Charles Kanoy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Company:</a:t>
            </a:r>
            <a:r>
              <a:rPr lang="en" sz="1700"/>
              <a:t> Adventium Labs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Sponsor: </a:t>
            </a:r>
            <a:r>
              <a:rPr lang="en" sz="1700"/>
              <a:t>Danielle Stewart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Stakeholder: </a:t>
            </a:r>
            <a:r>
              <a:rPr lang="en" sz="1700"/>
              <a:t>U.S. Army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125" y="1579353"/>
            <a:ext cx="4084174" cy="324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26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Overview - GUMBO Project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62300" y="1552100"/>
            <a:ext cx="4409700" cy="3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Overarching Project:</a:t>
            </a:r>
            <a:endParaRPr b="1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Grand Unified Modeling of Behavioral Operators (GUMBO)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Goal is to unify a cross-section of behavior representations in AADL to support unified behavioral analysis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572000" y="1552100"/>
            <a:ext cx="4409700" cy="3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Our Job:</a:t>
            </a:r>
            <a:endParaRPr b="1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a plugin for the OSATE environment that translates FACE models to AADL documents in the AGREE format.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Plugin consists of UI for system engineers to determine and set specific parameters and limitations to FACE models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485450" y="1552100"/>
            <a:ext cx="13500" cy="325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Grand Unified Modeling of Behavioral Operators (GUMBO)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572000" y="148350"/>
            <a:ext cx="4166400" cy="48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OSATE is an Eclipse-based IDE for AADL modeling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AADL is used for modeling software and hardware systems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FACE is a model to describe system architectures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AGREE is used to model assumptions and guarantees for AADL models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OSATE includes a plugin that translates FACE models to AADL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Our Job: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an OSATE plugin that reads an AADL instance model and translates it to an AGREE model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</a:t>
            </a:r>
            <a:r>
              <a:rPr lang="en" sz="1500">
                <a:solidFill>
                  <a:srgbClr val="666666"/>
                </a:solidFill>
              </a:rPr>
              <a:t>reate UI for system engineers to determine set specific parameters and limitations to FACE models</a:t>
            </a: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31225" y="673500"/>
            <a:ext cx="41664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Generate assertions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Assumptions/Guarantees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User Interface Concerns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AADL File Iteration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Storage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Packaging and Finalization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8057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Demo in OSATE</a:t>
            </a:r>
            <a:endParaRPr sz="1700"/>
          </a:p>
        </p:txBody>
      </p:sp>
      <p:pic>
        <p:nvPicPr>
          <p:cNvPr descr="Eclipse Logo PNG Transparent &amp; SVG Vector - Freebie Supply"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625" y="1269350"/>
            <a:ext cx="2520500" cy="23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