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98457c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98457c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-Jeremy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98457ce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98457ce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Riley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70408f3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70408f3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Riley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2e4650fa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2e4650fa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Riley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2e4650f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2e4650f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-Jeremy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2e4650fa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2e4650f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-Jeremy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3c550aed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3c550aed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Ansley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3c550aed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3c550aed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Ansley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2e4650fa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2e4650fa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Ansley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Other things to say about GUMBO: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Verify that behaviors defined across different annexes are compatible in the modeled system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Support other modeling approaches (e.g., SysML).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0c66aa9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0c66aa9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Ansley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3c550aed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3c550aed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Chuck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Constraints are needed for complex systems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Assertions include needed constraints as assertions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 easy to use UI that automatically generates AGREE constraints improves performance of complex systems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3c550aed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3c550aed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Chuck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58dbdf0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58dbdf0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Constraint Generation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Information taken from back end will be used to present variables for constraint generation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Assumption and guarantee pages will be similar and output page will be used for putting AGREE model into the AADL file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Listing variables rather than having a user fill them in reduces variability of user input, thus reducing likelihood of error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Previously generated assertions will be stored in a JSON file for future reference if necessary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AADL File Iteration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Selected AADL files hold a lot of information in an object that can help with assertion generation ready to be parsed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Components meaning components, subcomponents, features (inputs and outputs), ports, and previous annexes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Translating the AADL file object data into </a:t>
            </a:r>
            <a:r>
              <a:rPr lang="en"/>
              <a:t>something</a:t>
            </a:r>
            <a:r>
              <a:rPr lang="en"/>
              <a:t> that is easier for us to work with is helpful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2e4650f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2e4650f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-Jeremy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dventium-gumbo-ui-prototype.netlify.app/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Ansley Schug, Charles Kanoy, Jeremy Rylicki, Riley Abrahamson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276"/>
            <a:ext cx="3914625" cy="17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733150" y="80550"/>
            <a:ext cx="4190100" cy="49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Sprint 1: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Install OSATE environment with AADL, FACE, and AGREE support plug-ins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Develop a web prototype of the plug-in for demonstration purposes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Sprint 2: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Develop an initial version of the plug-in with full constraint adding functionality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Test for accuracy of the ports, connections, systems, and features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Simplify the UI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Sprint 3: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Constrain user input to reduce syntax errors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Polish UI field - instructions are clear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Sprint 4: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Improve time efficiency of the algorithm.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Packaging the plugin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Create documentation to assist future users</a:t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</a:t>
            </a:r>
            <a:r>
              <a:rPr lang="en"/>
              <a:t>Schedule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Prototype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644688" y="111475"/>
            <a:ext cx="4166400" cy="3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A UI Prototype was built </a:t>
            </a:r>
            <a:r>
              <a:rPr lang="en" sz="1350"/>
              <a:t>prior</a:t>
            </a:r>
            <a:r>
              <a:rPr lang="en" sz="1350"/>
              <a:t> to plugin coding</a:t>
            </a:r>
            <a:endParaRPr sz="1350"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 sz="1350"/>
              <a:t>It was developed as a web app</a:t>
            </a:r>
            <a:endParaRPr sz="1350"/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" sz="1350"/>
              <a:t>Created with React</a:t>
            </a:r>
            <a:endParaRPr sz="1350"/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" sz="1350"/>
              <a:t>Hosted on Netlify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Went through two rounds of revision with Adventium system engineers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Live link is available at: </a:t>
            </a:r>
            <a:r>
              <a:rPr lang="en" sz="1350" u="sng">
                <a:solidFill>
                  <a:schemeClr val="hlink"/>
                </a:solidFill>
                <a:hlinkClick r:id="rId3"/>
              </a:rPr>
              <a:t>https://adventium-gumbo-ui-prototype.netlify.app/</a:t>
            </a:r>
            <a:endParaRPr b="1" sz="1350"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5063" y="2441975"/>
            <a:ext cx="2925625" cy="25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644675" y="8057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Demo in OSATE</a:t>
            </a:r>
            <a:endParaRPr sz="1700"/>
          </a:p>
        </p:txBody>
      </p:sp>
      <p:pic>
        <p:nvPicPr>
          <p:cNvPr descr="Eclipse Logo PNG Transparent &amp; SVG Vector - Freebie Supply"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625" y="1269350"/>
            <a:ext cx="2520500" cy="23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Issues/Risks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631250" y="982350"/>
            <a:ext cx="4166400" cy="31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Eclipse dev environments breaking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Breaking down the project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User Interface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File Iteration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Storage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Packaging and Finalization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Creating a visually pleasing UI within the Swing framework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OSATE IDE &amp; Instability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Postmortem Summary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4658100" y="814500"/>
            <a:ext cx="41664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Hours Worked: 154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Lines of code: 2200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Hours Spent: 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Learning Eclipse environment, AADL, and AGREE : 10%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Designing: 10%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Iteration: 20%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UI: 20%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Storage</a:t>
            </a:r>
            <a:r>
              <a:rPr lang="en" sz="1700"/>
              <a:t>: 20%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Packaging: 20%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4644675" y="989100"/>
            <a:ext cx="41664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Developers at Adventium use this plug-in to create AGREE annexes for AADL models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Code is clean and organized so that Adventium can modify or add necessary changes in the future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Plug-in can be used by other organizations to create AGREE annexes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3263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311700" y="1700200"/>
            <a:ext cx="4260300" cy="25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Team:</a:t>
            </a:r>
            <a:r>
              <a:rPr lang="en" sz="1700"/>
              <a:t> Ansley Schug, Riley Abrahamson, Jeremy Rylicki, and Charles Kanoy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Company:</a:t>
            </a:r>
            <a:r>
              <a:rPr lang="en" sz="1700"/>
              <a:t> Adventium Labs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Sponsor: </a:t>
            </a:r>
            <a:r>
              <a:rPr lang="en" sz="1700"/>
              <a:t>Danielle Stewart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Stakeholder: </a:t>
            </a:r>
            <a:r>
              <a:rPr lang="en" sz="1700"/>
              <a:t>U.S. Army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125" y="1579353"/>
            <a:ext cx="4084174" cy="324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263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Overview - Adventium Labs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62300" y="1552100"/>
            <a:ext cx="44097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Based in Minneapolis, MN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Research and development in model-based system engineering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Develop solutions for safe and secure software-intensive </a:t>
            </a: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complex</a:t>
            </a: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systems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Partnership with various federal research and military departments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400" y="2064350"/>
            <a:ext cx="4117800" cy="1981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263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Overview - GUMBO Project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62300" y="1552100"/>
            <a:ext cx="4409700" cy="3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Overarching Project:</a:t>
            </a:r>
            <a:endParaRPr b="1"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Grand Unified Modeling of Behavioral Operators (GUMBO)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Goal is to unify a cross-section of behavior representations in AADL to support unified behavioral analysis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572000" y="1552100"/>
            <a:ext cx="4409700" cy="3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Our Job:</a:t>
            </a:r>
            <a:endParaRPr b="1"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a plugin for the OSATE environment that translates FACE models to AADL documents in the AGREE format.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Plugin consists of UI for system engineers to determine and set specific parameters and limitations to FACE models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6"/>
          <p:cNvCxnSpPr/>
          <p:nvPr/>
        </p:nvCxnSpPr>
        <p:spPr>
          <a:xfrm>
            <a:off x="4485450" y="1552100"/>
            <a:ext cx="13500" cy="325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Grand Unified Modeling of Behavioral Operators (GUMBO)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572000" y="148350"/>
            <a:ext cx="4166400" cy="48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OSATE is an Eclipse-based IDE for AADL modeling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AADL is used for modeling software and hardware systems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FACE is a model to describe system architectures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AGREE is used to model assumptions and guarantees for AADL models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OSATE includes a plugin that translates FACE models to AADL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Our Job: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an OSATE plugin that reads an AADL instance model and translates it to an AGREE model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</a:t>
            </a:r>
            <a:r>
              <a:rPr lang="en" sz="1500">
                <a:solidFill>
                  <a:srgbClr val="666666"/>
                </a:solidFill>
              </a:rPr>
              <a:t>reate UI for system engineers to determine set specific parameters and limitations to FACE models</a:t>
            </a: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Need, Problem, Opportunity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37275" y="687900"/>
            <a:ext cx="4166400" cy="3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FACE models do not include constraints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AGREE models require assertions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Assumptions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Guarantees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Users of GUMBO need AGREE constraints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Ease of use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Risk reduction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UI must be </a:t>
            </a:r>
            <a:r>
              <a:rPr lang="en" sz="1700"/>
              <a:t>efficient</a:t>
            </a:r>
            <a:r>
              <a:rPr lang="en" sz="1700"/>
              <a:t> otherwise developers won’t use it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644650" y="673500"/>
            <a:ext cx="4166400" cy="3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Generate assertions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Requirements</a:t>
            </a:r>
            <a:r>
              <a:rPr lang="en" sz="1700"/>
              <a:t>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User interface constraint generation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AADL file iteration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Store previously used assumptions and guarantees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Simple interface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Three pages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Easy add and delete design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UI Constraint Generation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</a:t>
            </a:r>
            <a:r>
              <a:rPr lang="en" sz="1700"/>
              <a:t>utomatic p</a:t>
            </a:r>
            <a:r>
              <a:rPr lang="en" sz="1700"/>
              <a:t>resentation of variables for constraints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Assumption, </a:t>
            </a:r>
            <a:r>
              <a:rPr lang="en" sz="1700"/>
              <a:t>guarantee, and output pages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Error reduction through finite options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Storage of previous assertions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AADL File Iteration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Access data of selected AADL file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Gather information about components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Store information in an object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498850" y="228300"/>
            <a:ext cx="4190100" cy="46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Aside from </a:t>
            </a:r>
            <a:r>
              <a:rPr lang="en" sz="1700">
                <a:solidFill>
                  <a:srgbClr val="666666"/>
                </a:solidFill>
              </a:rPr>
              <a:t>class time</a:t>
            </a:r>
            <a:r>
              <a:rPr lang="en" sz="1700">
                <a:solidFill>
                  <a:srgbClr val="666666"/>
                </a:solidFill>
              </a:rPr>
              <a:t>: 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Tuesdays at 12:45pm: Team meeting</a:t>
            </a:r>
            <a:endParaRPr sz="1700">
              <a:solidFill>
                <a:srgbClr val="666666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700"/>
              <a:buChar char="-"/>
            </a:pPr>
            <a:r>
              <a:rPr lang="en" sz="1700"/>
              <a:t>Go over current contribution of each member and next steps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Thursdays at 12:45pm: Team meeting with sponsor</a:t>
            </a:r>
            <a:endParaRPr sz="1700">
              <a:solidFill>
                <a:srgbClr val="666666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Go over examples and present our current team progress to our sponsor, asking questions as needed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Any other communication occurs through Slack as needed</a:t>
            </a:r>
            <a:endParaRPr sz="1700">
              <a:solidFill>
                <a:srgbClr val="666666"/>
              </a:solidFill>
            </a:endParaRPr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Schedule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