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sldIdLst>
    <p:sldId id="256" r:id="rId2"/>
    <p:sldId id="257" r:id="rId3"/>
    <p:sldId id="258" r:id="rId4"/>
    <p:sldId id="260" r:id="rId5"/>
    <p:sldId id="261" r:id="rId6"/>
    <p:sldId id="269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https://leagueoflegends.fandom.com/wiki/Senna" TargetMode="External"/><Relationship Id="rId1" Type="http://schemas.openxmlformats.org/officeDocument/2006/relationships/image" Target="../media/image33.jpeg"/><Relationship Id="rId4" Type="http://schemas.openxmlformats.org/officeDocument/2006/relationships/hyperlink" Target="https://leagueoflegends.fandom.com/wiki/Yasuo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17.png"/><Relationship Id="rId6" Type="http://schemas.openxmlformats.org/officeDocument/2006/relationships/image" Target="../media/image14.svg"/><Relationship Id="rId5" Type="http://schemas.openxmlformats.org/officeDocument/2006/relationships/image" Target="../media/image1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svg"/><Relationship Id="rId1" Type="http://schemas.openxmlformats.org/officeDocument/2006/relationships/image" Target="../media/image28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https://leagueoflegends.fandom.com/wiki/Senna" TargetMode="External"/><Relationship Id="rId1" Type="http://schemas.openxmlformats.org/officeDocument/2006/relationships/image" Target="../media/image33.jpeg"/><Relationship Id="rId4" Type="http://schemas.openxmlformats.org/officeDocument/2006/relationships/hyperlink" Target="https://leagueoflegends.fandom.com/wiki/Yasuo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2F579-FF8E-4FE5-9743-831F24F5A75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3E4B22B-903F-494C-B2DE-FFE3A913E227}">
      <dgm:prSet/>
      <dgm:spPr/>
      <dgm:t>
        <a:bodyPr/>
        <a:lstStyle/>
        <a:p>
          <a:pPr>
            <a:defRPr b="1"/>
          </a:pPr>
          <a:r>
            <a:rPr lang="en-US"/>
            <a:t>Riot API</a:t>
          </a:r>
        </a:p>
      </dgm:t>
    </dgm:pt>
    <dgm:pt modelId="{BB777A8B-69CC-4B4F-8924-F1975F5F63AF}" type="parTrans" cxnId="{C3EB5259-AD19-4269-8367-657E5969BDCE}">
      <dgm:prSet/>
      <dgm:spPr/>
      <dgm:t>
        <a:bodyPr/>
        <a:lstStyle/>
        <a:p>
          <a:endParaRPr lang="en-US"/>
        </a:p>
      </dgm:t>
    </dgm:pt>
    <dgm:pt modelId="{5AB56B10-EDB3-471C-AE70-BC0C995EAF5A}" type="sibTrans" cxnId="{C3EB5259-AD19-4269-8367-657E5969BDCE}">
      <dgm:prSet/>
      <dgm:spPr/>
      <dgm:t>
        <a:bodyPr/>
        <a:lstStyle/>
        <a:p>
          <a:endParaRPr lang="en-US"/>
        </a:p>
      </dgm:t>
    </dgm:pt>
    <dgm:pt modelId="{82F16A04-9220-4823-ABE6-4DAC0A688C93}">
      <dgm:prSet/>
      <dgm:spPr/>
      <dgm:t>
        <a:bodyPr/>
        <a:lstStyle/>
        <a:p>
          <a:r>
            <a:rPr lang="en-US"/>
            <a:t>Cassiopeia Library</a:t>
          </a:r>
        </a:p>
      </dgm:t>
    </dgm:pt>
    <dgm:pt modelId="{471612FF-8712-4926-8AC1-FED07B585019}" type="parTrans" cxnId="{94B7BA7E-D0E2-4955-B526-6B02E42FB26E}">
      <dgm:prSet/>
      <dgm:spPr/>
      <dgm:t>
        <a:bodyPr/>
        <a:lstStyle/>
        <a:p>
          <a:endParaRPr lang="en-US"/>
        </a:p>
      </dgm:t>
    </dgm:pt>
    <dgm:pt modelId="{6EC48BA0-0638-432A-A610-FC5D04D200D7}" type="sibTrans" cxnId="{94B7BA7E-D0E2-4955-B526-6B02E42FB26E}">
      <dgm:prSet/>
      <dgm:spPr/>
      <dgm:t>
        <a:bodyPr/>
        <a:lstStyle/>
        <a:p>
          <a:endParaRPr lang="en-US"/>
        </a:p>
      </dgm:t>
    </dgm:pt>
    <dgm:pt modelId="{26F38953-3F3A-4206-BCD6-B4770040F5E3}">
      <dgm:prSet/>
      <dgm:spPr/>
      <dgm:t>
        <a:bodyPr/>
        <a:lstStyle/>
        <a:p>
          <a:pPr>
            <a:defRPr b="1"/>
          </a:pPr>
          <a:r>
            <a:rPr lang="en-US"/>
            <a:t>Python</a:t>
          </a:r>
        </a:p>
      </dgm:t>
    </dgm:pt>
    <dgm:pt modelId="{C8B487F0-7FC1-4FA0-8056-1DDC8F8E64DD}" type="parTrans" cxnId="{5A0EA301-9452-4884-8A2F-8289D579B3EC}">
      <dgm:prSet/>
      <dgm:spPr/>
      <dgm:t>
        <a:bodyPr/>
        <a:lstStyle/>
        <a:p>
          <a:endParaRPr lang="en-US"/>
        </a:p>
      </dgm:t>
    </dgm:pt>
    <dgm:pt modelId="{7739E713-5F92-4842-8570-5B4C38BF7EEC}" type="sibTrans" cxnId="{5A0EA301-9452-4884-8A2F-8289D579B3EC}">
      <dgm:prSet/>
      <dgm:spPr/>
      <dgm:t>
        <a:bodyPr/>
        <a:lstStyle/>
        <a:p>
          <a:endParaRPr lang="en-US"/>
        </a:p>
      </dgm:t>
    </dgm:pt>
    <dgm:pt modelId="{40E9240D-AAB2-4EB2-B630-B7CE1726C56C}">
      <dgm:prSet/>
      <dgm:spPr/>
      <dgm:t>
        <a:bodyPr/>
        <a:lstStyle/>
        <a:p>
          <a:pPr>
            <a:defRPr b="1"/>
          </a:pPr>
          <a:r>
            <a:rPr lang="en-US"/>
            <a:t>R</a:t>
          </a:r>
        </a:p>
      </dgm:t>
    </dgm:pt>
    <dgm:pt modelId="{5DDBB283-08DD-4004-821A-7886E1364C5F}" type="parTrans" cxnId="{8F271549-DDA9-4C9C-B54D-EF950C086779}">
      <dgm:prSet/>
      <dgm:spPr/>
      <dgm:t>
        <a:bodyPr/>
        <a:lstStyle/>
        <a:p>
          <a:endParaRPr lang="en-US"/>
        </a:p>
      </dgm:t>
    </dgm:pt>
    <dgm:pt modelId="{C6DAF666-06A8-49BA-B6B9-BE11FE50CE14}" type="sibTrans" cxnId="{8F271549-DDA9-4C9C-B54D-EF950C086779}">
      <dgm:prSet/>
      <dgm:spPr/>
      <dgm:t>
        <a:bodyPr/>
        <a:lstStyle/>
        <a:p>
          <a:endParaRPr lang="en-US"/>
        </a:p>
      </dgm:t>
    </dgm:pt>
    <dgm:pt modelId="{76891681-A19F-4F3C-96D0-95E09EFC966C}">
      <dgm:prSet/>
      <dgm:spPr/>
      <dgm:t>
        <a:bodyPr/>
        <a:lstStyle/>
        <a:p>
          <a:r>
            <a:rPr lang="en-US"/>
            <a:t>RStudio</a:t>
          </a:r>
        </a:p>
      </dgm:t>
    </dgm:pt>
    <dgm:pt modelId="{A269CA42-6812-45A8-9073-51F54B7AEC65}" type="parTrans" cxnId="{B51B2848-D558-4D97-83DA-CB3DB41AD3A2}">
      <dgm:prSet/>
      <dgm:spPr/>
      <dgm:t>
        <a:bodyPr/>
        <a:lstStyle/>
        <a:p>
          <a:endParaRPr lang="en-US"/>
        </a:p>
      </dgm:t>
    </dgm:pt>
    <dgm:pt modelId="{17E0D9FD-37FC-439F-AB7A-59FD32A978E5}" type="sibTrans" cxnId="{B51B2848-D558-4D97-83DA-CB3DB41AD3A2}">
      <dgm:prSet/>
      <dgm:spPr/>
      <dgm:t>
        <a:bodyPr/>
        <a:lstStyle/>
        <a:p>
          <a:endParaRPr lang="en-US"/>
        </a:p>
      </dgm:t>
    </dgm:pt>
    <dgm:pt modelId="{026B8652-C8F5-4336-B242-3145C8BAEC03}">
      <dgm:prSet/>
      <dgm:spPr/>
      <dgm:t>
        <a:bodyPr/>
        <a:lstStyle/>
        <a:p>
          <a:pPr>
            <a:defRPr b="1"/>
          </a:pPr>
          <a:r>
            <a:rPr lang="en-US"/>
            <a:t>U.GG</a:t>
          </a:r>
        </a:p>
      </dgm:t>
    </dgm:pt>
    <dgm:pt modelId="{232AA50C-4C71-4915-98F6-F719C18C3B58}" type="parTrans" cxnId="{300DDBA4-788C-41F6-967B-F222E547314A}">
      <dgm:prSet/>
      <dgm:spPr/>
      <dgm:t>
        <a:bodyPr/>
        <a:lstStyle/>
        <a:p>
          <a:endParaRPr lang="en-US"/>
        </a:p>
      </dgm:t>
    </dgm:pt>
    <dgm:pt modelId="{452CC7D2-1F0A-4033-B969-38B5D849EB70}" type="sibTrans" cxnId="{300DDBA4-788C-41F6-967B-F222E547314A}">
      <dgm:prSet/>
      <dgm:spPr/>
      <dgm:t>
        <a:bodyPr/>
        <a:lstStyle/>
        <a:p>
          <a:endParaRPr lang="en-US"/>
        </a:p>
      </dgm:t>
    </dgm:pt>
    <dgm:pt modelId="{1EAA159B-4ADD-4ED8-A997-B51FFFB2AC74}" type="pres">
      <dgm:prSet presAssocID="{9D72F579-FF8E-4FE5-9743-831F24F5A756}" presName="root" presStyleCnt="0">
        <dgm:presLayoutVars>
          <dgm:dir/>
          <dgm:resizeHandles val="exact"/>
        </dgm:presLayoutVars>
      </dgm:prSet>
      <dgm:spPr/>
    </dgm:pt>
    <dgm:pt modelId="{4AA3EC58-C776-4CFF-A63C-1FF1E16D6D95}" type="pres">
      <dgm:prSet presAssocID="{63E4B22B-903F-494C-B2DE-FFE3A913E227}" presName="compNode" presStyleCnt="0"/>
      <dgm:spPr/>
    </dgm:pt>
    <dgm:pt modelId="{B057EC31-D88E-4C34-92F3-DE1AE0FA98E5}" type="pres">
      <dgm:prSet presAssocID="{63E4B22B-903F-494C-B2DE-FFE3A913E22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ary"/>
        </a:ext>
      </dgm:extLst>
    </dgm:pt>
    <dgm:pt modelId="{26982B0A-CAF1-44FA-891B-ECB79E2FDFF7}" type="pres">
      <dgm:prSet presAssocID="{63E4B22B-903F-494C-B2DE-FFE3A913E227}" presName="iconSpace" presStyleCnt="0"/>
      <dgm:spPr/>
    </dgm:pt>
    <dgm:pt modelId="{475B0A25-9318-4DA0-A671-BBD58B0FA7C8}" type="pres">
      <dgm:prSet presAssocID="{63E4B22B-903F-494C-B2DE-FFE3A913E227}" presName="parTx" presStyleLbl="revTx" presStyleIdx="0" presStyleCnt="8">
        <dgm:presLayoutVars>
          <dgm:chMax val="0"/>
          <dgm:chPref val="0"/>
        </dgm:presLayoutVars>
      </dgm:prSet>
      <dgm:spPr/>
    </dgm:pt>
    <dgm:pt modelId="{77687D24-F80E-44A5-BF10-424F95F0B88E}" type="pres">
      <dgm:prSet presAssocID="{63E4B22B-903F-494C-B2DE-FFE3A913E227}" presName="txSpace" presStyleCnt="0"/>
      <dgm:spPr/>
    </dgm:pt>
    <dgm:pt modelId="{45A98714-3756-4D22-AF58-13F50E6002E6}" type="pres">
      <dgm:prSet presAssocID="{63E4B22B-903F-494C-B2DE-FFE3A913E227}" presName="desTx" presStyleLbl="revTx" presStyleIdx="1" presStyleCnt="8">
        <dgm:presLayoutVars/>
      </dgm:prSet>
      <dgm:spPr/>
    </dgm:pt>
    <dgm:pt modelId="{E46F5716-FD04-45D3-87D7-5914E1AE261B}" type="pres">
      <dgm:prSet presAssocID="{5AB56B10-EDB3-471C-AE70-BC0C995EAF5A}" presName="sibTrans" presStyleCnt="0"/>
      <dgm:spPr/>
    </dgm:pt>
    <dgm:pt modelId="{85A749AE-0344-4C47-BB36-09C865E61D85}" type="pres">
      <dgm:prSet presAssocID="{26F38953-3F3A-4206-BCD6-B4770040F5E3}" presName="compNode" presStyleCnt="0"/>
      <dgm:spPr/>
    </dgm:pt>
    <dgm:pt modelId="{5F01DC73-86A2-414A-B6E8-66C94F5BB4E6}" type="pres">
      <dgm:prSet presAssocID="{26F38953-3F3A-4206-BCD6-B4770040F5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"/>
        </a:ext>
      </dgm:extLst>
    </dgm:pt>
    <dgm:pt modelId="{2A7FDA3F-6622-44DB-A7CA-8582BF59221E}" type="pres">
      <dgm:prSet presAssocID="{26F38953-3F3A-4206-BCD6-B4770040F5E3}" presName="iconSpace" presStyleCnt="0"/>
      <dgm:spPr/>
    </dgm:pt>
    <dgm:pt modelId="{A07C6EB9-BBD4-4021-AB75-74018D2BA047}" type="pres">
      <dgm:prSet presAssocID="{26F38953-3F3A-4206-BCD6-B4770040F5E3}" presName="parTx" presStyleLbl="revTx" presStyleIdx="2" presStyleCnt="8">
        <dgm:presLayoutVars>
          <dgm:chMax val="0"/>
          <dgm:chPref val="0"/>
        </dgm:presLayoutVars>
      </dgm:prSet>
      <dgm:spPr/>
    </dgm:pt>
    <dgm:pt modelId="{6BD52C75-04B5-4DAE-932B-2EF5FEA8E087}" type="pres">
      <dgm:prSet presAssocID="{26F38953-3F3A-4206-BCD6-B4770040F5E3}" presName="txSpace" presStyleCnt="0"/>
      <dgm:spPr/>
    </dgm:pt>
    <dgm:pt modelId="{DF281FEB-A0DF-4D72-8711-86D95DE5F1F0}" type="pres">
      <dgm:prSet presAssocID="{26F38953-3F3A-4206-BCD6-B4770040F5E3}" presName="desTx" presStyleLbl="revTx" presStyleIdx="3" presStyleCnt="8">
        <dgm:presLayoutVars/>
      </dgm:prSet>
      <dgm:spPr/>
    </dgm:pt>
    <dgm:pt modelId="{EE050246-3AE0-499A-BC46-4F2143CCCC56}" type="pres">
      <dgm:prSet presAssocID="{7739E713-5F92-4842-8570-5B4C38BF7EEC}" presName="sibTrans" presStyleCnt="0"/>
      <dgm:spPr/>
    </dgm:pt>
    <dgm:pt modelId="{FC03128A-BF41-4845-9A82-03876A87A49B}" type="pres">
      <dgm:prSet presAssocID="{40E9240D-AAB2-4EB2-B630-B7CE1726C56C}" presName="compNode" presStyleCnt="0"/>
      <dgm:spPr/>
    </dgm:pt>
    <dgm:pt modelId="{067CEB28-DDAC-403E-90D6-DCA4A92E28AC}" type="pres">
      <dgm:prSet presAssocID="{40E9240D-AAB2-4EB2-B630-B7CE1726C5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"/>
        </a:ext>
      </dgm:extLst>
    </dgm:pt>
    <dgm:pt modelId="{012819B5-635A-4848-B24F-5B94FCA08744}" type="pres">
      <dgm:prSet presAssocID="{40E9240D-AAB2-4EB2-B630-B7CE1726C56C}" presName="iconSpace" presStyleCnt="0"/>
      <dgm:spPr/>
    </dgm:pt>
    <dgm:pt modelId="{E2F5E8EE-4F07-4367-BEA3-B01C50C791DD}" type="pres">
      <dgm:prSet presAssocID="{40E9240D-AAB2-4EB2-B630-B7CE1726C56C}" presName="parTx" presStyleLbl="revTx" presStyleIdx="4" presStyleCnt="8">
        <dgm:presLayoutVars>
          <dgm:chMax val="0"/>
          <dgm:chPref val="0"/>
        </dgm:presLayoutVars>
      </dgm:prSet>
      <dgm:spPr/>
    </dgm:pt>
    <dgm:pt modelId="{E2A3189C-05FD-4DF4-B3D4-4C02F2C78682}" type="pres">
      <dgm:prSet presAssocID="{40E9240D-AAB2-4EB2-B630-B7CE1726C56C}" presName="txSpace" presStyleCnt="0"/>
      <dgm:spPr/>
    </dgm:pt>
    <dgm:pt modelId="{B16B9FC7-0EEE-46AE-99A1-7B3E96038F49}" type="pres">
      <dgm:prSet presAssocID="{40E9240D-AAB2-4EB2-B630-B7CE1726C56C}" presName="desTx" presStyleLbl="revTx" presStyleIdx="5" presStyleCnt="8">
        <dgm:presLayoutVars/>
      </dgm:prSet>
      <dgm:spPr/>
    </dgm:pt>
    <dgm:pt modelId="{992CF42D-A320-4E6D-8695-C8115C317550}" type="pres">
      <dgm:prSet presAssocID="{C6DAF666-06A8-49BA-B6B9-BE11FE50CE14}" presName="sibTrans" presStyleCnt="0"/>
      <dgm:spPr/>
    </dgm:pt>
    <dgm:pt modelId="{E7BB570D-8B45-43E8-9889-F31F8CEFE0AD}" type="pres">
      <dgm:prSet presAssocID="{026B8652-C8F5-4336-B242-3145C8BAEC03}" presName="compNode" presStyleCnt="0"/>
      <dgm:spPr/>
    </dgm:pt>
    <dgm:pt modelId="{45529B18-C82C-486F-8F8C-6FCB99A9393A}" type="pres">
      <dgm:prSet presAssocID="{026B8652-C8F5-4336-B242-3145C8BAEC0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rder Dash"/>
        </a:ext>
      </dgm:extLst>
    </dgm:pt>
    <dgm:pt modelId="{1864CA5E-1EB2-4ADB-A3D3-5E6CA6C63F92}" type="pres">
      <dgm:prSet presAssocID="{026B8652-C8F5-4336-B242-3145C8BAEC03}" presName="iconSpace" presStyleCnt="0"/>
      <dgm:spPr/>
    </dgm:pt>
    <dgm:pt modelId="{92D8AFDA-2D1B-4F48-9FC2-2AA628BF3222}" type="pres">
      <dgm:prSet presAssocID="{026B8652-C8F5-4336-B242-3145C8BAEC03}" presName="parTx" presStyleLbl="revTx" presStyleIdx="6" presStyleCnt="8">
        <dgm:presLayoutVars>
          <dgm:chMax val="0"/>
          <dgm:chPref val="0"/>
        </dgm:presLayoutVars>
      </dgm:prSet>
      <dgm:spPr/>
    </dgm:pt>
    <dgm:pt modelId="{E9820C84-F1E2-4ACC-9B37-19152454E538}" type="pres">
      <dgm:prSet presAssocID="{026B8652-C8F5-4336-B242-3145C8BAEC03}" presName="txSpace" presStyleCnt="0"/>
      <dgm:spPr/>
    </dgm:pt>
    <dgm:pt modelId="{CC0C753A-0970-403C-ABAC-283DD5B08426}" type="pres">
      <dgm:prSet presAssocID="{026B8652-C8F5-4336-B242-3145C8BAEC03}" presName="desTx" presStyleLbl="revTx" presStyleIdx="7" presStyleCnt="8">
        <dgm:presLayoutVars/>
      </dgm:prSet>
      <dgm:spPr/>
    </dgm:pt>
  </dgm:ptLst>
  <dgm:cxnLst>
    <dgm:cxn modelId="{5A0EA301-9452-4884-8A2F-8289D579B3EC}" srcId="{9D72F579-FF8E-4FE5-9743-831F24F5A756}" destId="{26F38953-3F3A-4206-BCD6-B4770040F5E3}" srcOrd="1" destOrd="0" parTransId="{C8B487F0-7FC1-4FA0-8056-1DDC8F8E64DD}" sibTransId="{7739E713-5F92-4842-8570-5B4C38BF7EEC}"/>
    <dgm:cxn modelId="{21994C15-B638-4B40-8928-D047922FB817}" type="presOf" srcId="{9D72F579-FF8E-4FE5-9743-831F24F5A756}" destId="{1EAA159B-4ADD-4ED8-A997-B51FFFB2AC74}" srcOrd="0" destOrd="0" presId="urn:microsoft.com/office/officeart/2018/5/layout/CenteredIconLabelDescriptionList"/>
    <dgm:cxn modelId="{B9DBED19-537C-49F6-B649-A47DCD9F1A52}" type="presOf" srcId="{76891681-A19F-4F3C-96D0-95E09EFC966C}" destId="{B16B9FC7-0EEE-46AE-99A1-7B3E96038F49}" srcOrd="0" destOrd="0" presId="urn:microsoft.com/office/officeart/2018/5/layout/CenteredIconLabelDescriptionList"/>
    <dgm:cxn modelId="{E03A401A-8323-4B26-B3EC-AD8F83526441}" type="presOf" srcId="{026B8652-C8F5-4336-B242-3145C8BAEC03}" destId="{92D8AFDA-2D1B-4F48-9FC2-2AA628BF3222}" srcOrd="0" destOrd="0" presId="urn:microsoft.com/office/officeart/2018/5/layout/CenteredIconLabelDescriptionList"/>
    <dgm:cxn modelId="{B51B2848-D558-4D97-83DA-CB3DB41AD3A2}" srcId="{40E9240D-AAB2-4EB2-B630-B7CE1726C56C}" destId="{76891681-A19F-4F3C-96D0-95E09EFC966C}" srcOrd="0" destOrd="0" parTransId="{A269CA42-6812-45A8-9073-51F54B7AEC65}" sibTransId="{17E0D9FD-37FC-439F-AB7A-59FD32A978E5}"/>
    <dgm:cxn modelId="{8F271549-DDA9-4C9C-B54D-EF950C086779}" srcId="{9D72F579-FF8E-4FE5-9743-831F24F5A756}" destId="{40E9240D-AAB2-4EB2-B630-B7CE1726C56C}" srcOrd="2" destOrd="0" parTransId="{5DDBB283-08DD-4004-821A-7886E1364C5F}" sibTransId="{C6DAF666-06A8-49BA-B6B9-BE11FE50CE14}"/>
    <dgm:cxn modelId="{33942A51-1BEB-42A3-AE8F-5CFB45DA2B0F}" type="presOf" srcId="{40E9240D-AAB2-4EB2-B630-B7CE1726C56C}" destId="{E2F5E8EE-4F07-4367-BEA3-B01C50C791DD}" srcOrd="0" destOrd="0" presId="urn:microsoft.com/office/officeart/2018/5/layout/CenteredIconLabelDescriptionList"/>
    <dgm:cxn modelId="{C3EB5259-AD19-4269-8367-657E5969BDCE}" srcId="{9D72F579-FF8E-4FE5-9743-831F24F5A756}" destId="{63E4B22B-903F-494C-B2DE-FFE3A913E227}" srcOrd="0" destOrd="0" parTransId="{BB777A8B-69CC-4B4F-8924-F1975F5F63AF}" sibTransId="{5AB56B10-EDB3-471C-AE70-BC0C995EAF5A}"/>
    <dgm:cxn modelId="{94B7BA7E-D0E2-4955-B526-6B02E42FB26E}" srcId="{63E4B22B-903F-494C-B2DE-FFE3A913E227}" destId="{82F16A04-9220-4823-ABE6-4DAC0A688C93}" srcOrd="0" destOrd="0" parTransId="{471612FF-8712-4926-8AC1-FED07B585019}" sibTransId="{6EC48BA0-0638-432A-A610-FC5D04D200D7}"/>
    <dgm:cxn modelId="{51A93984-2C96-42B5-AB4A-989F185CB157}" type="presOf" srcId="{63E4B22B-903F-494C-B2DE-FFE3A913E227}" destId="{475B0A25-9318-4DA0-A671-BBD58B0FA7C8}" srcOrd="0" destOrd="0" presId="urn:microsoft.com/office/officeart/2018/5/layout/CenteredIconLabelDescriptionList"/>
    <dgm:cxn modelId="{300DDBA4-788C-41F6-967B-F222E547314A}" srcId="{9D72F579-FF8E-4FE5-9743-831F24F5A756}" destId="{026B8652-C8F5-4336-B242-3145C8BAEC03}" srcOrd="3" destOrd="0" parTransId="{232AA50C-4C71-4915-98F6-F719C18C3B58}" sibTransId="{452CC7D2-1F0A-4033-B969-38B5D849EB70}"/>
    <dgm:cxn modelId="{4E2F1AB1-92A7-4FB4-AB58-31E1E8B14397}" type="presOf" srcId="{82F16A04-9220-4823-ABE6-4DAC0A688C93}" destId="{45A98714-3756-4D22-AF58-13F50E6002E6}" srcOrd="0" destOrd="0" presId="urn:microsoft.com/office/officeart/2018/5/layout/CenteredIconLabelDescriptionList"/>
    <dgm:cxn modelId="{57AFD6D6-5429-42E3-B047-3C1D9DD94435}" type="presOf" srcId="{26F38953-3F3A-4206-BCD6-B4770040F5E3}" destId="{A07C6EB9-BBD4-4021-AB75-74018D2BA047}" srcOrd="0" destOrd="0" presId="urn:microsoft.com/office/officeart/2018/5/layout/CenteredIconLabelDescriptionList"/>
    <dgm:cxn modelId="{BCC4E50A-0E7D-4D2D-B295-33DC1AA0B7F4}" type="presParOf" srcId="{1EAA159B-4ADD-4ED8-A997-B51FFFB2AC74}" destId="{4AA3EC58-C776-4CFF-A63C-1FF1E16D6D95}" srcOrd="0" destOrd="0" presId="urn:microsoft.com/office/officeart/2018/5/layout/CenteredIconLabelDescriptionList"/>
    <dgm:cxn modelId="{8643B13D-8F7A-46FB-BE1C-AB6FF9529E91}" type="presParOf" srcId="{4AA3EC58-C776-4CFF-A63C-1FF1E16D6D95}" destId="{B057EC31-D88E-4C34-92F3-DE1AE0FA98E5}" srcOrd="0" destOrd="0" presId="urn:microsoft.com/office/officeart/2018/5/layout/CenteredIconLabelDescriptionList"/>
    <dgm:cxn modelId="{57FA2E17-801C-4F4B-9787-F84DDD35BFC1}" type="presParOf" srcId="{4AA3EC58-C776-4CFF-A63C-1FF1E16D6D95}" destId="{26982B0A-CAF1-44FA-891B-ECB79E2FDFF7}" srcOrd="1" destOrd="0" presId="urn:microsoft.com/office/officeart/2018/5/layout/CenteredIconLabelDescriptionList"/>
    <dgm:cxn modelId="{0EDF5270-550A-494D-9636-448E7ED0ED66}" type="presParOf" srcId="{4AA3EC58-C776-4CFF-A63C-1FF1E16D6D95}" destId="{475B0A25-9318-4DA0-A671-BBD58B0FA7C8}" srcOrd="2" destOrd="0" presId="urn:microsoft.com/office/officeart/2018/5/layout/CenteredIconLabelDescriptionList"/>
    <dgm:cxn modelId="{904BD689-FA37-462D-A7A1-CDD1D0CD4CD5}" type="presParOf" srcId="{4AA3EC58-C776-4CFF-A63C-1FF1E16D6D95}" destId="{77687D24-F80E-44A5-BF10-424F95F0B88E}" srcOrd="3" destOrd="0" presId="urn:microsoft.com/office/officeart/2018/5/layout/CenteredIconLabelDescriptionList"/>
    <dgm:cxn modelId="{28C76CB8-002F-4DEB-AC86-03CD89883EE3}" type="presParOf" srcId="{4AA3EC58-C776-4CFF-A63C-1FF1E16D6D95}" destId="{45A98714-3756-4D22-AF58-13F50E6002E6}" srcOrd="4" destOrd="0" presId="urn:microsoft.com/office/officeart/2018/5/layout/CenteredIconLabelDescriptionList"/>
    <dgm:cxn modelId="{22B88746-FB67-4052-BB42-3C2B2501B6DD}" type="presParOf" srcId="{1EAA159B-4ADD-4ED8-A997-B51FFFB2AC74}" destId="{E46F5716-FD04-45D3-87D7-5914E1AE261B}" srcOrd="1" destOrd="0" presId="urn:microsoft.com/office/officeart/2018/5/layout/CenteredIconLabelDescriptionList"/>
    <dgm:cxn modelId="{4E0DA323-7C01-4736-8C33-1F8A17408BFF}" type="presParOf" srcId="{1EAA159B-4ADD-4ED8-A997-B51FFFB2AC74}" destId="{85A749AE-0344-4C47-BB36-09C865E61D85}" srcOrd="2" destOrd="0" presId="urn:microsoft.com/office/officeart/2018/5/layout/CenteredIconLabelDescriptionList"/>
    <dgm:cxn modelId="{FF1B90E2-B823-4B02-8E93-5292C0E2866E}" type="presParOf" srcId="{85A749AE-0344-4C47-BB36-09C865E61D85}" destId="{5F01DC73-86A2-414A-B6E8-66C94F5BB4E6}" srcOrd="0" destOrd="0" presId="urn:microsoft.com/office/officeart/2018/5/layout/CenteredIconLabelDescriptionList"/>
    <dgm:cxn modelId="{ACD2ED7A-0B68-4E0B-947E-04795172084C}" type="presParOf" srcId="{85A749AE-0344-4C47-BB36-09C865E61D85}" destId="{2A7FDA3F-6622-44DB-A7CA-8582BF59221E}" srcOrd="1" destOrd="0" presId="urn:microsoft.com/office/officeart/2018/5/layout/CenteredIconLabelDescriptionList"/>
    <dgm:cxn modelId="{D92C00CA-CA05-47E3-835B-9C042CAEE753}" type="presParOf" srcId="{85A749AE-0344-4C47-BB36-09C865E61D85}" destId="{A07C6EB9-BBD4-4021-AB75-74018D2BA047}" srcOrd="2" destOrd="0" presId="urn:microsoft.com/office/officeart/2018/5/layout/CenteredIconLabelDescriptionList"/>
    <dgm:cxn modelId="{D4DFEF1E-73F6-4F5B-BC9F-A11EBB0A64E8}" type="presParOf" srcId="{85A749AE-0344-4C47-BB36-09C865E61D85}" destId="{6BD52C75-04B5-4DAE-932B-2EF5FEA8E087}" srcOrd="3" destOrd="0" presId="urn:microsoft.com/office/officeart/2018/5/layout/CenteredIconLabelDescriptionList"/>
    <dgm:cxn modelId="{D4E50091-958A-45AD-BB7F-524BCBD18F97}" type="presParOf" srcId="{85A749AE-0344-4C47-BB36-09C865E61D85}" destId="{DF281FEB-A0DF-4D72-8711-86D95DE5F1F0}" srcOrd="4" destOrd="0" presId="urn:microsoft.com/office/officeart/2018/5/layout/CenteredIconLabelDescriptionList"/>
    <dgm:cxn modelId="{6F57BB57-3078-4E35-8A6B-846D8B952CFE}" type="presParOf" srcId="{1EAA159B-4ADD-4ED8-A997-B51FFFB2AC74}" destId="{EE050246-3AE0-499A-BC46-4F2143CCCC56}" srcOrd="3" destOrd="0" presId="urn:microsoft.com/office/officeart/2018/5/layout/CenteredIconLabelDescriptionList"/>
    <dgm:cxn modelId="{9DF90FF6-7034-4E7C-8517-073EF3A5E221}" type="presParOf" srcId="{1EAA159B-4ADD-4ED8-A997-B51FFFB2AC74}" destId="{FC03128A-BF41-4845-9A82-03876A87A49B}" srcOrd="4" destOrd="0" presId="urn:microsoft.com/office/officeart/2018/5/layout/CenteredIconLabelDescriptionList"/>
    <dgm:cxn modelId="{3F0D9CC3-80BF-42CD-9C52-1807B853B009}" type="presParOf" srcId="{FC03128A-BF41-4845-9A82-03876A87A49B}" destId="{067CEB28-DDAC-403E-90D6-DCA4A92E28AC}" srcOrd="0" destOrd="0" presId="urn:microsoft.com/office/officeart/2018/5/layout/CenteredIconLabelDescriptionList"/>
    <dgm:cxn modelId="{02AFDD9F-2E8B-453A-B44D-479E9FA13AB1}" type="presParOf" srcId="{FC03128A-BF41-4845-9A82-03876A87A49B}" destId="{012819B5-635A-4848-B24F-5B94FCA08744}" srcOrd="1" destOrd="0" presId="urn:microsoft.com/office/officeart/2018/5/layout/CenteredIconLabelDescriptionList"/>
    <dgm:cxn modelId="{3971C19C-B7E3-40DB-92EF-AE38212ADFEB}" type="presParOf" srcId="{FC03128A-BF41-4845-9A82-03876A87A49B}" destId="{E2F5E8EE-4F07-4367-BEA3-B01C50C791DD}" srcOrd="2" destOrd="0" presId="urn:microsoft.com/office/officeart/2018/5/layout/CenteredIconLabelDescriptionList"/>
    <dgm:cxn modelId="{5419F2E5-FA3E-4C7B-966A-F44D634F4595}" type="presParOf" srcId="{FC03128A-BF41-4845-9A82-03876A87A49B}" destId="{E2A3189C-05FD-4DF4-B3D4-4C02F2C78682}" srcOrd="3" destOrd="0" presId="urn:microsoft.com/office/officeart/2018/5/layout/CenteredIconLabelDescriptionList"/>
    <dgm:cxn modelId="{2E726AEB-02D5-45C6-A6BA-CB390BBA97B6}" type="presParOf" srcId="{FC03128A-BF41-4845-9A82-03876A87A49B}" destId="{B16B9FC7-0EEE-46AE-99A1-7B3E96038F49}" srcOrd="4" destOrd="0" presId="urn:microsoft.com/office/officeart/2018/5/layout/CenteredIconLabelDescriptionList"/>
    <dgm:cxn modelId="{F27D69B8-80C6-4594-975F-F64C1AE52FF9}" type="presParOf" srcId="{1EAA159B-4ADD-4ED8-A997-B51FFFB2AC74}" destId="{992CF42D-A320-4E6D-8695-C8115C317550}" srcOrd="5" destOrd="0" presId="urn:microsoft.com/office/officeart/2018/5/layout/CenteredIconLabelDescriptionList"/>
    <dgm:cxn modelId="{A345371C-FA4D-4ADA-AF61-A8F7EA151A8F}" type="presParOf" srcId="{1EAA159B-4ADD-4ED8-A997-B51FFFB2AC74}" destId="{E7BB570D-8B45-43E8-9889-F31F8CEFE0AD}" srcOrd="6" destOrd="0" presId="urn:microsoft.com/office/officeart/2018/5/layout/CenteredIconLabelDescriptionList"/>
    <dgm:cxn modelId="{AB25B4AA-0A43-408A-8914-AA6AF0353627}" type="presParOf" srcId="{E7BB570D-8B45-43E8-9889-F31F8CEFE0AD}" destId="{45529B18-C82C-486F-8F8C-6FCB99A9393A}" srcOrd="0" destOrd="0" presId="urn:microsoft.com/office/officeart/2018/5/layout/CenteredIconLabelDescriptionList"/>
    <dgm:cxn modelId="{30A41745-8C72-4373-B99E-091658357E98}" type="presParOf" srcId="{E7BB570D-8B45-43E8-9889-F31F8CEFE0AD}" destId="{1864CA5E-1EB2-4ADB-A3D3-5E6CA6C63F92}" srcOrd="1" destOrd="0" presId="urn:microsoft.com/office/officeart/2018/5/layout/CenteredIconLabelDescriptionList"/>
    <dgm:cxn modelId="{20BC6DFC-8116-46B8-8311-59153FEE37C8}" type="presParOf" srcId="{E7BB570D-8B45-43E8-9889-F31F8CEFE0AD}" destId="{92D8AFDA-2D1B-4F48-9FC2-2AA628BF3222}" srcOrd="2" destOrd="0" presId="urn:microsoft.com/office/officeart/2018/5/layout/CenteredIconLabelDescriptionList"/>
    <dgm:cxn modelId="{EAC98D65-A10F-431C-BD49-56D51222A190}" type="presParOf" srcId="{E7BB570D-8B45-43E8-9889-F31F8CEFE0AD}" destId="{E9820C84-F1E2-4ACC-9B37-19152454E538}" srcOrd="3" destOrd="0" presId="urn:microsoft.com/office/officeart/2018/5/layout/CenteredIconLabelDescriptionList"/>
    <dgm:cxn modelId="{84A97DB6-96E3-44C3-9E8E-5FEFFF2D5B49}" type="presParOf" srcId="{E7BB570D-8B45-43E8-9889-F31F8CEFE0AD}" destId="{CC0C753A-0970-403C-ABAC-283DD5B0842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C24680-972B-4244-A6E1-A4CB9CD2BC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C4974F06-BA70-4120-8C99-E84BD4FAA2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Run a loop to pick up match data</a:t>
          </a:r>
        </a:p>
      </dgm:t>
    </dgm:pt>
    <dgm:pt modelId="{CC5888F4-3755-4647-A86F-40E46904EAB3}" type="parTrans" cxnId="{FAD9E848-BFA4-477A-8277-D4743CF1B725}">
      <dgm:prSet/>
      <dgm:spPr/>
      <dgm:t>
        <a:bodyPr/>
        <a:lstStyle/>
        <a:p>
          <a:endParaRPr lang="en-US"/>
        </a:p>
      </dgm:t>
    </dgm:pt>
    <dgm:pt modelId="{C6D69D9D-DBFC-47F7-B605-2E139F147169}" type="sibTrans" cxnId="{FAD9E848-BFA4-477A-8277-D4743CF1B725}">
      <dgm:prSet/>
      <dgm:spPr/>
      <dgm:t>
        <a:bodyPr/>
        <a:lstStyle/>
        <a:p>
          <a:endParaRPr lang="en-US"/>
        </a:p>
      </dgm:t>
    </dgm:pt>
    <dgm:pt modelId="{6D151A15-A2ED-4815-B38B-BD2340BE96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Push data into a MongoDB collection</a:t>
          </a:r>
        </a:p>
      </dgm:t>
    </dgm:pt>
    <dgm:pt modelId="{6F7325FA-549C-4907-BC84-6FC80D544437}" type="parTrans" cxnId="{BF5705BD-8423-4CF0-8683-0F3E4F8F9DB9}">
      <dgm:prSet/>
      <dgm:spPr/>
      <dgm:t>
        <a:bodyPr/>
        <a:lstStyle/>
        <a:p>
          <a:endParaRPr lang="en-US"/>
        </a:p>
      </dgm:t>
    </dgm:pt>
    <dgm:pt modelId="{92F90940-0FA9-4437-8F15-3796C3803430}" type="sibTrans" cxnId="{BF5705BD-8423-4CF0-8683-0F3E4F8F9DB9}">
      <dgm:prSet/>
      <dgm:spPr/>
      <dgm:t>
        <a:bodyPr/>
        <a:lstStyle/>
        <a:p>
          <a:endParaRPr lang="en-US"/>
        </a:p>
      </dgm:t>
    </dgm:pt>
    <dgm:pt modelId="{3A569476-4212-49B9-8F9D-14AA315351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Parse match data in Python to create transaction tables</a:t>
          </a:r>
        </a:p>
      </dgm:t>
    </dgm:pt>
    <dgm:pt modelId="{1D2247A1-4645-41D5-A6E3-E540FA9DFA3D}" type="parTrans" cxnId="{0519FB73-0ED0-491E-B714-7D9BF1FB72AA}">
      <dgm:prSet/>
      <dgm:spPr/>
      <dgm:t>
        <a:bodyPr/>
        <a:lstStyle/>
        <a:p>
          <a:endParaRPr lang="en-US"/>
        </a:p>
      </dgm:t>
    </dgm:pt>
    <dgm:pt modelId="{7534D34F-4A06-4DE8-99C0-176DF9123117}" type="sibTrans" cxnId="{0519FB73-0ED0-491E-B714-7D9BF1FB72AA}">
      <dgm:prSet/>
      <dgm:spPr/>
      <dgm:t>
        <a:bodyPr/>
        <a:lstStyle/>
        <a:p>
          <a:endParaRPr lang="en-US"/>
        </a:p>
      </dgm:t>
    </dgm:pt>
    <dgm:pt modelId="{BC82B158-2DDC-4A78-854A-D517E9BCCB4D}" type="pres">
      <dgm:prSet presAssocID="{75C24680-972B-4244-A6E1-A4CB9CD2BC0F}" presName="root" presStyleCnt="0">
        <dgm:presLayoutVars>
          <dgm:dir/>
          <dgm:resizeHandles val="exact"/>
        </dgm:presLayoutVars>
      </dgm:prSet>
      <dgm:spPr/>
    </dgm:pt>
    <dgm:pt modelId="{E2D5B1E4-FEE5-4BAA-A041-BDAAB26FFED0}" type="pres">
      <dgm:prSet presAssocID="{C4974F06-BA70-4120-8C99-E84BD4FAA2D7}" presName="compNode" presStyleCnt="0"/>
      <dgm:spPr/>
    </dgm:pt>
    <dgm:pt modelId="{96E43C77-25C8-4397-9783-AE725B470D43}" type="pres">
      <dgm:prSet presAssocID="{C4974F06-BA70-4120-8C99-E84BD4FAA2D7}" presName="bgRect" presStyleLbl="bgShp" presStyleIdx="0" presStyleCnt="3"/>
      <dgm:spPr/>
    </dgm:pt>
    <dgm:pt modelId="{6D7B1197-5354-46F6-971E-BBDC6B5E32FD}" type="pres">
      <dgm:prSet presAssocID="{C4974F06-BA70-4120-8C99-E84BD4FAA2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peKnot"/>
        </a:ext>
      </dgm:extLst>
    </dgm:pt>
    <dgm:pt modelId="{AF44C0DD-FA6C-401C-AE0A-16168F6CDD7F}" type="pres">
      <dgm:prSet presAssocID="{C4974F06-BA70-4120-8C99-E84BD4FAA2D7}" presName="spaceRect" presStyleCnt="0"/>
      <dgm:spPr/>
    </dgm:pt>
    <dgm:pt modelId="{45A9E93B-3949-48F2-9D02-19CA7C42A908}" type="pres">
      <dgm:prSet presAssocID="{C4974F06-BA70-4120-8C99-E84BD4FAA2D7}" presName="parTx" presStyleLbl="revTx" presStyleIdx="0" presStyleCnt="3">
        <dgm:presLayoutVars>
          <dgm:chMax val="0"/>
          <dgm:chPref val="0"/>
        </dgm:presLayoutVars>
      </dgm:prSet>
      <dgm:spPr/>
    </dgm:pt>
    <dgm:pt modelId="{79152E16-3CF7-4BCF-81D0-45DD7F12DA57}" type="pres">
      <dgm:prSet presAssocID="{C6D69D9D-DBFC-47F7-B605-2E139F147169}" presName="sibTrans" presStyleCnt="0"/>
      <dgm:spPr/>
    </dgm:pt>
    <dgm:pt modelId="{56721AEB-28ED-4718-8CAA-F0414DCDA4AC}" type="pres">
      <dgm:prSet presAssocID="{6D151A15-A2ED-4815-B38B-BD2340BE96AC}" presName="compNode" presStyleCnt="0"/>
      <dgm:spPr/>
    </dgm:pt>
    <dgm:pt modelId="{638CC0C9-5E3F-48BF-B8D0-F420DB9C3010}" type="pres">
      <dgm:prSet presAssocID="{6D151A15-A2ED-4815-B38B-BD2340BE96AC}" presName="bgRect" presStyleLbl="bgShp" presStyleIdx="1" presStyleCnt="3"/>
      <dgm:spPr/>
    </dgm:pt>
    <dgm:pt modelId="{EF046B14-B0C0-4375-BEDF-9837752A60A1}" type="pres">
      <dgm:prSet presAssocID="{6D151A15-A2ED-4815-B38B-BD2340BE96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AF77462-602B-4380-9E22-2BB3D4B75611}" type="pres">
      <dgm:prSet presAssocID="{6D151A15-A2ED-4815-B38B-BD2340BE96AC}" presName="spaceRect" presStyleCnt="0"/>
      <dgm:spPr/>
    </dgm:pt>
    <dgm:pt modelId="{AA504999-20E5-49AB-9895-46632FC72815}" type="pres">
      <dgm:prSet presAssocID="{6D151A15-A2ED-4815-B38B-BD2340BE96AC}" presName="parTx" presStyleLbl="revTx" presStyleIdx="1" presStyleCnt="3">
        <dgm:presLayoutVars>
          <dgm:chMax val="0"/>
          <dgm:chPref val="0"/>
        </dgm:presLayoutVars>
      </dgm:prSet>
      <dgm:spPr/>
    </dgm:pt>
    <dgm:pt modelId="{3D0BE7ED-0F29-4378-8869-D0857AE2D432}" type="pres">
      <dgm:prSet presAssocID="{92F90940-0FA9-4437-8F15-3796C3803430}" presName="sibTrans" presStyleCnt="0"/>
      <dgm:spPr/>
    </dgm:pt>
    <dgm:pt modelId="{C568DC14-CBC3-44B9-816D-2A557B9A91A2}" type="pres">
      <dgm:prSet presAssocID="{3A569476-4212-49B9-8F9D-14AA3153512D}" presName="compNode" presStyleCnt="0"/>
      <dgm:spPr/>
    </dgm:pt>
    <dgm:pt modelId="{8C083FC0-E9CF-4127-9FAE-ED418CEDC754}" type="pres">
      <dgm:prSet presAssocID="{3A569476-4212-49B9-8F9D-14AA3153512D}" presName="bgRect" presStyleLbl="bgShp" presStyleIdx="2" presStyleCnt="3"/>
      <dgm:spPr/>
    </dgm:pt>
    <dgm:pt modelId="{E5076DE2-D4FF-4AE0-9130-87EF4D9A49A6}" type="pres">
      <dgm:prSet presAssocID="{3A569476-4212-49B9-8F9D-14AA315351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D9C66C8-4E72-42DC-9D09-A926CD636135}" type="pres">
      <dgm:prSet presAssocID="{3A569476-4212-49B9-8F9D-14AA3153512D}" presName="spaceRect" presStyleCnt="0"/>
      <dgm:spPr/>
    </dgm:pt>
    <dgm:pt modelId="{5CD14CBE-AC45-49A9-AE0B-30F620CB58B1}" type="pres">
      <dgm:prSet presAssocID="{3A569476-4212-49B9-8F9D-14AA3153512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F60B218-3217-4770-8CEA-BC8B56388C51}" type="presOf" srcId="{75C24680-972B-4244-A6E1-A4CB9CD2BC0F}" destId="{BC82B158-2DDC-4A78-854A-D517E9BCCB4D}" srcOrd="0" destOrd="0" presId="urn:microsoft.com/office/officeart/2018/2/layout/IconVerticalSolidList"/>
    <dgm:cxn modelId="{FAD9E848-BFA4-477A-8277-D4743CF1B725}" srcId="{75C24680-972B-4244-A6E1-A4CB9CD2BC0F}" destId="{C4974F06-BA70-4120-8C99-E84BD4FAA2D7}" srcOrd="0" destOrd="0" parTransId="{CC5888F4-3755-4647-A86F-40E46904EAB3}" sibTransId="{C6D69D9D-DBFC-47F7-B605-2E139F147169}"/>
    <dgm:cxn modelId="{0519FB73-0ED0-491E-B714-7D9BF1FB72AA}" srcId="{75C24680-972B-4244-A6E1-A4CB9CD2BC0F}" destId="{3A569476-4212-49B9-8F9D-14AA3153512D}" srcOrd="2" destOrd="0" parTransId="{1D2247A1-4645-41D5-A6E3-E540FA9DFA3D}" sibTransId="{7534D34F-4A06-4DE8-99C0-176DF9123117}"/>
    <dgm:cxn modelId="{A35A219E-A816-4AAB-B7F2-6409C6E76441}" type="presOf" srcId="{6D151A15-A2ED-4815-B38B-BD2340BE96AC}" destId="{AA504999-20E5-49AB-9895-46632FC72815}" srcOrd="0" destOrd="0" presId="urn:microsoft.com/office/officeart/2018/2/layout/IconVerticalSolidList"/>
    <dgm:cxn modelId="{BF5705BD-8423-4CF0-8683-0F3E4F8F9DB9}" srcId="{75C24680-972B-4244-A6E1-A4CB9CD2BC0F}" destId="{6D151A15-A2ED-4815-B38B-BD2340BE96AC}" srcOrd="1" destOrd="0" parTransId="{6F7325FA-549C-4907-BC84-6FC80D544437}" sibTransId="{92F90940-0FA9-4437-8F15-3796C3803430}"/>
    <dgm:cxn modelId="{BE4494CA-A856-40CE-8BF7-367835BB054B}" type="presOf" srcId="{3A569476-4212-49B9-8F9D-14AA3153512D}" destId="{5CD14CBE-AC45-49A9-AE0B-30F620CB58B1}" srcOrd="0" destOrd="0" presId="urn:microsoft.com/office/officeart/2018/2/layout/IconVerticalSolidList"/>
    <dgm:cxn modelId="{A5D6CBE8-80AA-4571-96D8-D60EC421796A}" type="presOf" srcId="{C4974F06-BA70-4120-8C99-E84BD4FAA2D7}" destId="{45A9E93B-3949-48F2-9D02-19CA7C42A908}" srcOrd="0" destOrd="0" presId="urn:microsoft.com/office/officeart/2018/2/layout/IconVerticalSolidList"/>
    <dgm:cxn modelId="{846C92E3-0B31-4E39-B5F0-A94947983CE2}" type="presParOf" srcId="{BC82B158-2DDC-4A78-854A-D517E9BCCB4D}" destId="{E2D5B1E4-FEE5-4BAA-A041-BDAAB26FFED0}" srcOrd="0" destOrd="0" presId="urn:microsoft.com/office/officeart/2018/2/layout/IconVerticalSolidList"/>
    <dgm:cxn modelId="{4070FA2C-30FA-471F-A9C0-94A6A4F45EBF}" type="presParOf" srcId="{E2D5B1E4-FEE5-4BAA-A041-BDAAB26FFED0}" destId="{96E43C77-25C8-4397-9783-AE725B470D43}" srcOrd="0" destOrd="0" presId="urn:microsoft.com/office/officeart/2018/2/layout/IconVerticalSolidList"/>
    <dgm:cxn modelId="{293D0460-33F2-4813-A045-B203F15FB919}" type="presParOf" srcId="{E2D5B1E4-FEE5-4BAA-A041-BDAAB26FFED0}" destId="{6D7B1197-5354-46F6-971E-BBDC6B5E32FD}" srcOrd="1" destOrd="0" presId="urn:microsoft.com/office/officeart/2018/2/layout/IconVerticalSolidList"/>
    <dgm:cxn modelId="{80475DC7-67E5-4164-83CF-AD7F2DCDCD00}" type="presParOf" srcId="{E2D5B1E4-FEE5-4BAA-A041-BDAAB26FFED0}" destId="{AF44C0DD-FA6C-401C-AE0A-16168F6CDD7F}" srcOrd="2" destOrd="0" presId="urn:microsoft.com/office/officeart/2018/2/layout/IconVerticalSolidList"/>
    <dgm:cxn modelId="{23748CEB-CB8F-4051-9206-EA77E19481B9}" type="presParOf" srcId="{E2D5B1E4-FEE5-4BAA-A041-BDAAB26FFED0}" destId="{45A9E93B-3949-48F2-9D02-19CA7C42A908}" srcOrd="3" destOrd="0" presId="urn:microsoft.com/office/officeart/2018/2/layout/IconVerticalSolidList"/>
    <dgm:cxn modelId="{155F513B-6FAA-4A0C-8484-B7ED1675B43C}" type="presParOf" srcId="{BC82B158-2DDC-4A78-854A-D517E9BCCB4D}" destId="{79152E16-3CF7-4BCF-81D0-45DD7F12DA57}" srcOrd="1" destOrd="0" presId="urn:microsoft.com/office/officeart/2018/2/layout/IconVerticalSolidList"/>
    <dgm:cxn modelId="{A2CEEF1B-2372-4CE3-A354-CAE58B72345D}" type="presParOf" srcId="{BC82B158-2DDC-4A78-854A-D517E9BCCB4D}" destId="{56721AEB-28ED-4718-8CAA-F0414DCDA4AC}" srcOrd="2" destOrd="0" presId="urn:microsoft.com/office/officeart/2018/2/layout/IconVerticalSolidList"/>
    <dgm:cxn modelId="{BAC0C8DA-92B7-4DAD-9964-0BF4941E0787}" type="presParOf" srcId="{56721AEB-28ED-4718-8CAA-F0414DCDA4AC}" destId="{638CC0C9-5E3F-48BF-B8D0-F420DB9C3010}" srcOrd="0" destOrd="0" presId="urn:microsoft.com/office/officeart/2018/2/layout/IconVerticalSolidList"/>
    <dgm:cxn modelId="{898A13E9-E31A-4536-AD0C-30CEA643FA14}" type="presParOf" srcId="{56721AEB-28ED-4718-8CAA-F0414DCDA4AC}" destId="{EF046B14-B0C0-4375-BEDF-9837752A60A1}" srcOrd="1" destOrd="0" presId="urn:microsoft.com/office/officeart/2018/2/layout/IconVerticalSolidList"/>
    <dgm:cxn modelId="{1A6936C7-B0CF-4536-9626-EFB1A39282AA}" type="presParOf" srcId="{56721AEB-28ED-4718-8CAA-F0414DCDA4AC}" destId="{5AF77462-602B-4380-9E22-2BB3D4B75611}" srcOrd="2" destOrd="0" presId="urn:microsoft.com/office/officeart/2018/2/layout/IconVerticalSolidList"/>
    <dgm:cxn modelId="{2121EEAC-5FDF-4084-BC70-32018B9EB17F}" type="presParOf" srcId="{56721AEB-28ED-4718-8CAA-F0414DCDA4AC}" destId="{AA504999-20E5-49AB-9895-46632FC72815}" srcOrd="3" destOrd="0" presId="urn:microsoft.com/office/officeart/2018/2/layout/IconVerticalSolidList"/>
    <dgm:cxn modelId="{6854F294-0F97-42D6-ADBE-B1AD8D94FA7B}" type="presParOf" srcId="{BC82B158-2DDC-4A78-854A-D517E9BCCB4D}" destId="{3D0BE7ED-0F29-4378-8869-D0857AE2D432}" srcOrd="3" destOrd="0" presId="urn:microsoft.com/office/officeart/2018/2/layout/IconVerticalSolidList"/>
    <dgm:cxn modelId="{5E94388B-F608-46D6-9518-A8C67D27EF17}" type="presParOf" srcId="{BC82B158-2DDC-4A78-854A-D517E9BCCB4D}" destId="{C568DC14-CBC3-44B9-816D-2A557B9A91A2}" srcOrd="4" destOrd="0" presId="urn:microsoft.com/office/officeart/2018/2/layout/IconVerticalSolidList"/>
    <dgm:cxn modelId="{808D6439-3B6B-4402-8B02-2C2FA03EE689}" type="presParOf" srcId="{C568DC14-CBC3-44B9-816D-2A557B9A91A2}" destId="{8C083FC0-E9CF-4127-9FAE-ED418CEDC754}" srcOrd="0" destOrd="0" presId="urn:microsoft.com/office/officeart/2018/2/layout/IconVerticalSolidList"/>
    <dgm:cxn modelId="{230368B5-A334-4AA5-812F-6DC20EBC9C4A}" type="presParOf" srcId="{C568DC14-CBC3-44B9-816D-2A557B9A91A2}" destId="{E5076DE2-D4FF-4AE0-9130-87EF4D9A49A6}" srcOrd="1" destOrd="0" presId="urn:microsoft.com/office/officeart/2018/2/layout/IconVerticalSolidList"/>
    <dgm:cxn modelId="{8E5A26D6-96A3-406D-A8B0-C39E22D072D2}" type="presParOf" srcId="{C568DC14-CBC3-44B9-816D-2A557B9A91A2}" destId="{ED9C66C8-4E72-42DC-9D09-A926CD636135}" srcOrd="2" destOrd="0" presId="urn:microsoft.com/office/officeart/2018/2/layout/IconVerticalSolidList"/>
    <dgm:cxn modelId="{A7349D11-3B28-426E-905F-C465F2BB85DF}" type="presParOf" srcId="{C568DC14-CBC3-44B9-816D-2A557B9A91A2}" destId="{5CD14CBE-AC45-49A9-AE0B-30F620CB58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C61435-D626-4F57-ADF5-5868F39C86F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44CD5B1-67A5-446C-8119-3E0A9424C0D0}">
      <dgm:prSet/>
      <dgm:spPr/>
      <dgm:t>
        <a:bodyPr/>
        <a:lstStyle/>
        <a:p>
          <a:pPr>
            <a:defRPr b="1"/>
          </a:pPr>
          <a:r>
            <a:rPr lang="en-US"/>
            <a:t>Senna is the most recent champion and therefore had a disproportionate amount of games​</a:t>
          </a:r>
        </a:p>
      </dgm:t>
    </dgm:pt>
    <dgm:pt modelId="{46021ECC-6694-41BC-B196-8C42BAA12AA2}" type="parTrans" cxnId="{7C5FE8B4-51A5-4FD4-B1E4-F8CE7C4C1C84}">
      <dgm:prSet/>
      <dgm:spPr/>
      <dgm:t>
        <a:bodyPr/>
        <a:lstStyle/>
        <a:p>
          <a:endParaRPr lang="en-US"/>
        </a:p>
      </dgm:t>
    </dgm:pt>
    <dgm:pt modelId="{FB3924B1-AE07-4BD6-8B34-08CE2873DD76}" type="sibTrans" cxnId="{7C5FE8B4-51A5-4FD4-B1E4-F8CE7C4C1C84}">
      <dgm:prSet/>
      <dgm:spPr/>
      <dgm:t>
        <a:bodyPr/>
        <a:lstStyle/>
        <a:p>
          <a:endParaRPr lang="en-US"/>
        </a:p>
      </dgm:t>
    </dgm:pt>
    <dgm:pt modelId="{BB0A6222-0F18-4CB7-8F38-B1791D03A48D}">
      <dgm:prSet custT="1"/>
      <dgm:spPr/>
      <dgm:t>
        <a:bodyPr/>
        <a:lstStyle/>
        <a:p>
          <a:r>
            <a:rPr lang="en-US" sz="1400" dirty="0"/>
            <a:t>Caused her to be in almost every win or loss combination​</a:t>
          </a:r>
        </a:p>
      </dgm:t>
    </dgm:pt>
    <dgm:pt modelId="{484631DA-9D72-4D24-9EB4-0BDC0A1D1B57}" type="parTrans" cxnId="{72A4D83C-6A0A-4BC3-87E9-940BAFDC70AB}">
      <dgm:prSet/>
      <dgm:spPr/>
      <dgm:t>
        <a:bodyPr/>
        <a:lstStyle/>
        <a:p>
          <a:endParaRPr lang="en-US"/>
        </a:p>
      </dgm:t>
    </dgm:pt>
    <dgm:pt modelId="{D2641DC5-E51B-40FD-B3CB-DC3FCA590859}" type="sibTrans" cxnId="{72A4D83C-6A0A-4BC3-87E9-940BAFDC70AB}">
      <dgm:prSet/>
      <dgm:spPr/>
      <dgm:t>
        <a:bodyPr/>
        <a:lstStyle/>
        <a:p>
          <a:endParaRPr lang="en-US"/>
        </a:p>
      </dgm:t>
    </dgm:pt>
    <dgm:pt modelId="{5662C338-2261-4FE1-8241-DF4F195EF8D4}">
      <dgm:prSet custT="1"/>
      <dgm:spPr/>
      <dgm:t>
        <a:bodyPr/>
        <a:lstStyle/>
        <a:p>
          <a:r>
            <a:rPr lang="en-US" sz="1400" dirty="0"/>
            <a:t>Only listed those without her in them​</a:t>
          </a:r>
        </a:p>
      </dgm:t>
    </dgm:pt>
    <dgm:pt modelId="{4998F0DD-BE07-4089-AB80-658B137C3134}" type="parTrans" cxnId="{3D85BA70-2179-4A2E-9B96-9F218A546632}">
      <dgm:prSet/>
      <dgm:spPr/>
      <dgm:t>
        <a:bodyPr/>
        <a:lstStyle/>
        <a:p>
          <a:endParaRPr lang="en-US"/>
        </a:p>
      </dgm:t>
    </dgm:pt>
    <dgm:pt modelId="{D7908217-6B42-4168-9305-E6C7006AD1A6}" type="sibTrans" cxnId="{3D85BA70-2179-4A2E-9B96-9F218A546632}">
      <dgm:prSet/>
      <dgm:spPr/>
      <dgm:t>
        <a:bodyPr/>
        <a:lstStyle/>
        <a:p>
          <a:endParaRPr lang="en-US"/>
        </a:p>
      </dgm:t>
    </dgm:pt>
    <dgm:pt modelId="{5400EC71-ED21-4CFF-B20A-461DE21B6193}">
      <dgm:prSet/>
      <dgm:spPr/>
      <dgm:t>
        <a:bodyPr/>
        <a:lstStyle/>
        <a:p>
          <a:pPr>
            <a:defRPr b="1"/>
          </a:pPr>
          <a:r>
            <a:rPr lang="en-US"/>
            <a:t>There were several champions that appeared in many of the frequent losing combinations (3+):​</a:t>
          </a:r>
        </a:p>
      </dgm:t>
    </dgm:pt>
    <dgm:pt modelId="{AB215E03-DB8F-48AE-ABD6-1E8D339782D8}" type="parTrans" cxnId="{7B558577-1251-4192-B56C-34DB4A3A48BA}">
      <dgm:prSet/>
      <dgm:spPr/>
      <dgm:t>
        <a:bodyPr/>
        <a:lstStyle/>
        <a:p>
          <a:endParaRPr lang="en-US"/>
        </a:p>
      </dgm:t>
    </dgm:pt>
    <dgm:pt modelId="{8C0B5751-0652-444C-B692-F861917B659E}" type="sibTrans" cxnId="{7B558577-1251-4192-B56C-34DB4A3A48BA}">
      <dgm:prSet/>
      <dgm:spPr/>
      <dgm:t>
        <a:bodyPr/>
        <a:lstStyle/>
        <a:p>
          <a:endParaRPr lang="en-US"/>
        </a:p>
      </dgm:t>
    </dgm:pt>
    <dgm:pt modelId="{19FEEB70-7F15-41A3-8059-01FD24408D2E}">
      <dgm:prSet custT="1"/>
      <dgm:spPr/>
      <dgm:t>
        <a:bodyPr/>
        <a:lstStyle/>
        <a:p>
          <a:r>
            <a:rPr lang="en-US" sz="1400" dirty="0"/>
            <a:t>Miss Fortune, Graves, Yasuo, Lux​</a:t>
          </a:r>
        </a:p>
      </dgm:t>
    </dgm:pt>
    <dgm:pt modelId="{1E8E3159-30AC-4E2D-BE66-868E7EA339CA}" type="parTrans" cxnId="{B8D6D1EE-1CE4-4DEB-A9F7-2CF1393BB377}">
      <dgm:prSet/>
      <dgm:spPr/>
      <dgm:t>
        <a:bodyPr/>
        <a:lstStyle/>
        <a:p>
          <a:endParaRPr lang="en-US"/>
        </a:p>
      </dgm:t>
    </dgm:pt>
    <dgm:pt modelId="{A6684139-E6A3-4544-B5D3-28228D29312F}" type="sibTrans" cxnId="{B8D6D1EE-1CE4-4DEB-A9F7-2CF1393BB377}">
      <dgm:prSet/>
      <dgm:spPr/>
      <dgm:t>
        <a:bodyPr/>
        <a:lstStyle/>
        <a:p>
          <a:endParaRPr lang="en-US"/>
        </a:p>
      </dgm:t>
    </dgm:pt>
    <dgm:pt modelId="{B353697C-39CC-4892-ABF5-247BF246E120}" type="pres">
      <dgm:prSet presAssocID="{06C61435-D626-4F57-ADF5-5868F39C86FD}" presName="root" presStyleCnt="0">
        <dgm:presLayoutVars>
          <dgm:dir/>
          <dgm:resizeHandles val="exact"/>
        </dgm:presLayoutVars>
      </dgm:prSet>
      <dgm:spPr/>
    </dgm:pt>
    <dgm:pt modelId="{A995B6F9-E472-4E07-8E60-2F47A19E36BC}" type="pres">
      <dgm:prSet presAssocID="{944CD5B1-67A5-446C-8119-3E0A9424C0D0}" presName="compNode" presStyleCnt="0"/>
      <dgm:spPr/>
    </dgm:pt>
    <dgm:pt modelId="{A142FF35-40F3-49C1-8F4D-445F53B00345}" type="pres">
      <dgm:prSet presAssocID="{944CD5B1-67A5-446C-8119-3E0A9424C0D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5000" r="-35000"/>
          </a:stretch>
        </a:blipFill>
        <a:ln>
          <a:noFill/>
        </a:ln>
      </dgm:spPr>
    </dgm:pt>
    <dgm:pt modelId="{1CE7D7D6-9FD5-4711-870E-AC1C20870B46}" type="pres">
      <dgm:prSet presAssocID="{944CD5B1-67A5-446C-8119-3E0A9424C0D0}" presName="iconSpace" presStyleCnt="0"/>
      <dgm:spPr/>
    </dgm:pt>
    <dgm:pt modelId="{8ABA6565-7EE5-47FF-88DC-C78E681D674A}" type="pres">
      <dgm:prSet presAssocID="{944CD5B1-67A5-446C-8119-3E0A9424C0D0}" presName="parTx" presStyleLbl="revTx" presStyleIdx="0" presStyleCnt="4">
        <dgm:presLayoutVars>
          <dgm:chMax val="0"/>
          <dgm:chPref val="0"/>
        </dgm:presLayoutVars>
      </dgm:prSet>
      <dgm:spPr/>
    </dgm:pt>
    <dgm:pt modelId="{8868C2AC-DFB0-4335-8E1B-0F09224C28C9}" type="pres">
      <dgm:prSet presAssocID="{944CD5B1-67A5-446C-8119-3E0A9424C0D0}" presName="txSpace" presStyleCnt="0"/>
      <dgm:spPr/>
    </dgm:pt>
    <dgm:pt modelId="{1EEAFCCC-8C8E-4E93-80FE-7417DF1292D6}" type="pres">
      <dgm:prSet presAssocID="{944CD5B1-67A5-446C-8119-3E0A9424C0D0}" presName="desTx" presStyleLbl="revTx" presStyleIdx="1" presStyleCnt="4">
        <dgm:presLayoutVars/>
      </dgm:prSet>
      <dgm:spPr/>
    </dgm:pt>
    <dgm:pt modelId="{92DD8C8F-D2BB-4901-AF48-96080EF40950}" type="pres">
      <dgm:prSet presAssocID="{FB3924B1-AE07-4BD6-8B34-08CE2873DD76}" presName="sibTrans" presStyleCnt="0"/>
      <dgm:spPr/>
    </dgm:pt>
    <dgm:pt modelId="{8020C66D-D894-40E4-8F1A-793826018264}" type="pres">
      <dgm:prSet presAssocID="{5400EC71-ED21-4CFF-B20A-461DE21B6193}" presName="compNode" presStyleCnt="0"/>
      <dgm:spPr/>
    </dgm:pt>
    <dgm:pt modelId="{A19EB074-9AD3-4AEE-97AD-E0155858443F}" type="pres">
      <dgm:prSet presAssocID="{5400EC71-ED21-4CFF-B20A-461DE21B61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B259B311-5157-4548-9876-20FB520102CD}" type="pres">
      <dgm:prSet presAssocID="{5400EC71-ED21-4CFF-B20A-461DE21B6193}" presName="iconSpace" presStyleCnt="0"/>
      <dgm:spPr/>
    </dgm:pt>
    <dgm:pt modelId="{F0A63DFC-85D4-4256-B49B-D862B63A2637}" type="pres">
      <dgm:prSet presAssocID="{5400EC71-ED21-4CFF-B20A-461DE21B6193}" presName="parTx" presStyleLbl="revTx" presStyleIdx="2" presStyleCnt="4">
        <dgm:presLayoutVars>
          <dgm:chMax val="0"/>
          <dgm:chPref val="0"/>
        </dgm:presLayoutVars>
      </dgm:prSet>
      <dgm:spPr/>
    </dgm:pt>
    <dgm:pt modelId="{B3E06AFF-2349-4E1E-8C49-729C5D0D99AB}" type="pres">
      <dgm:prSet presAssocID="{5400EC71-ED21-4CFF-B20A-461DE21B6193}" presName="txSpace" presStyleCnt="0"/>
      <dgm:spPr/>
    </dgm:pt>
    <dgm:pt modelId="{3C0A14FB-6A53-4774-B3F1-38DE1790E257}" type="pres">
      <dgm:prSet presAssocID="{5400EC71-ED21-4CFF-B20A-461DE21B6193}" presName="desTx" presStyleLbl="revTx" presStyleIdx="3" presStyleCnt="4">
        <dgm:presLayoutVars/>
      </dgm:prSet>
      <dgm:spPr/>
    </dgm:pt>
  </dgm:ptLst>
  <dgm:cxnLst>
    <dgm:cxn modelId="{D46D0838-7D32-45ED-A2DD-21C137B454F8}" type="presOf" srcId="{BB0A6222-0F18-4CB7-8F38-B1791D03A48D}" destId="{1EEAFCCC-8C8E-4E93-80FE-7417DF1292D6}" srcOrd="0" destOrd="0" presId="urn:microsoft.com/office/officeart/2018/2/layout/IconLabelDescriptionList"/>
    <dgm:cxn modelId="{72A4D83C-6A0A-4BC3-87E9-940BAFDC70AB}" srcId="{944CD5B1-67A5-446C-8119-3E0A9424C0D0}" destId="{BB0A6222-0F18-4CB7-8F38-B1791D03A48D}" srcOrd="0" destOrd="0" parTransId="{484631DA-9D72-4D24-9EB4-0BDC0A1D1B57}" sibTransId="{D2641DC5-E51B-40FD-B3CB-DC3FCA590859}"/>
    <dgm:cxn modelId="{3D85BA70-2179-4A2E-9B96-9F218A546632}" srcId="{944CD5B1-67A5-446C-8119-3E0A9424C0D0}" destId="{5662C338-2261-4FE1-8241-DF4F195EF8D4}" srcOrd="1" destOrd="0" parTransId="{4998F0DD-BE07-4089-AB80-658B137C3134}" sibTransId="{D7908217-6B42-4168-9305-E6C7006AD1A6}"/>
    <dgm:cxn modelId="{7B558577-1251-4192-B56C-34DB4A3A48BA}" srcId="{06C61435-D626-4F57-ADF5-5868F39C86FD}" destId="{5400EC71-ED21-4CFF-B20A-461DE21B6193}" srcOrd="1" destOrd="0" parTransId="{AB215E03-DB8F-48AE-ABD6-1E8D339782D8}" sibTransId="{8C0B5751-0652-444C-B692-F861917B659E}"/>
    <dgm:cxn modelId="{B5C661A3-3D6A-47D2-A2C7-A6B6D3236A46}" type="presOf" srcId="{944CD5B1-67A5-446C-8119-3E0A9424C0D0}" destId="{8ABA6565-7EE5-47FF-88DC-C78E681D674A}" srcOrd="0" destOrd="0" presId="urn:microsoft.com/office/officeart/2018/2/layout/IconLabelDescriptionList"/>
    <dgm:cxn modelId="{7C5FE8B4-51A5-4FD4-B1E4-F8CE7C4C1C84}" srcId="{06C61435-D626-4F57-ADF5-5868F39C86FD}" destId="{944CD5B1-67A5-446C-8119-3E0A9424C0D0}" srcOrd="0" destOrd="0" parTransId="{46021ECC-6694-41BC-B196-8C42BAA12AA2}" sibTransId="{FB3924B1-AE07-4BD6-8B34-08CE2873DD76}"/>
    <dgm:cxn modelId="{88871AC2-157C-4694-A514-3B38BE69B9E0}" type="presOf" srcId="{19FEEB70-7F15-41A3-8059-01FD24408D2E}" destId="{3C0A14FB-6A53-4774-B3F1-38DE1790E257}" srcOrd="0" destOrd="0" presId="urn:microsoft.com/office/officeart/2018/2/layout/IconLabelDescriptionList"/>
    <dgm:cxn modelId="{0E3C12C8-7528-428E-83CA-6EC7EAA9FC0A}" type="presOf" srcId="{5662C338-2261-4FE1-8241-DF4F195EF8D4}" destId="{1EEAFCCC-8C8E-4E93-80FE-7417DF1292D6}" srcOrd="0" destOrd="1" presId="urn:microsoft.com/office/officeart/2018/2/layout/IconLabelDescriptionList"/>
    <dgm:cxn modelId="{B8D6D1EE-1CE4-4DEB-A9F7-2CF1393BB377}" srcId="{5400EC71-ED21-4CFF-B20A-461DE21B6193}" destId="{19FEEB70-7F15-41A3-8059-01FD24408D2E}" srcOrd="0" destOrd="0" parTransId="{1E8E3159-30AC-4E2D-BE66-868E7EA339CA}" sibTransId="{A6684139-E6A3-4544-B5D3-28228D29312F}"/>
    <dgm:cxn modelId="{67AF8EFB-7C33-400B-B311-0294F55F7711}" type="presOf" srcId="{06C61435-D626-4F57-ADF5-5868F39C86FD}" destId="{B353697C-39CC-4892-ABF5-247BF246E120}" srcOrd="0" destOrd="0" presId="urn:microsoft.com/office/officeart/2018/2/layout/IconLabelDescriptionList"/>
    <dgm:cxn modelId="{D7F123FC-7CBC-4476-AEB8-984923F417F1}" type="presOf" srcId="{5400EC71-ED21-4CFF-B20A-461DE21B6193}" destId="{F0A63DFC-85D4-4256-B49B-D862B63A2637}" srcOrd="0" destOrd="0" presId="urn:microsoft.com/office/officeart/2018/2/layout/IconLabelDescriptionList"/>
    <dgm:cxn modelId="{84A5454B-3B35-4613-A906-899605BAA043}" type="presParOf" srcId="{B353697C-39CC-4892-ABF5-247BF246E120}" destId="{A995B6F9-E472-4E07-8E60-2F47A19E36BC}" srcOrd="0" destOrd="0" presId="urn:microsoft.com/office/officeart/2018/2/layout/IconLabelDescriptionList"/>
    <dgm:cxn modelId="{FDEAE71C-75D4-4C4E-84A2-AF27349FB80A}" type="presParOf" srcId="{A995B6F9-E472-4E07-8E60-2F47A19E36BC}" destId="{A142FF35-40F3-49C1-8F4D-445F53B00345}" srcOrd="0" destOrd="0" presId="urn:microsoft.com/office/officeart/2018/2/layout/IconLabelDescriptionList"/>
    <dgm:cxn modelId="{38B00259-2C4E-4236-BA49-9D641E1E434B}" type="presParOf" srcId="{A995B6F9-E472-4E07-8E60-2F47A19E36BC}" destId="{1CE7D7D6-9FD5-4711-870E-AC1C20870B46}" srcOrd="1" destOrd="0" presId="urn:microsoft.com/office/officeart/2018/2/layout/IconLabelDescriptionList"/>
    <dgm:cxn modelId="{A7DABF01-F786-4FC7-BF91-DDA4830385A6}" type="presParOf" srcId="{A995B6F9-E472-4E07-8E60-2F47A19E36BC}" destId="{8ABA6565-7EE5-47FF-88DC-C78E681D674A}" srcOrd="2" destOrd="0" presId="urn:microsoft.com/office/officeart/2018/2/layout/IconLabelDescriptionList"/>
    <dgm:cxn modelId="{7EBECDEB-AEE4-449A-A777-9F21F4F49076}" type="presParOf" srcId="{A995B6F9-E472-4E07-8E60-2F47A19E36BC}" destId="{8868C2AC-DFB0-4335-8E1B-0F09224C28C9}" srcOrd="3" destOrd="0" presId="urn:microsoft.com/office/officeart/2018/2/layout/IconLabelDescriptionList"/>
    <dgm:cxn modelId="{E5DB8B67-8B99-43E1-ABD9-3AA9D62C7593}" type="presParOf" srcId="{A995B6F9-E472-4E07-8E60-2F47A19E36BC}" destId="{1EEAFCCC-8C8E-4E93-80FE-7417DF1292D6}" srcOrd="4" destOrd="0" presId="urn:microsoft.com/office/officeart/2018/2/layout/IconLabelDescriptionList"/>
    <dgm:cxn modelId="{12597A07-831D-40BB-9FA4-39D680006BA2}" type="presParOf" srcId="{B353697C-39CC-4892-ABF5-247BF246E120}" destId="{92DD8C8F-D2BB-4901-AF48-96080EF40950}" srcOrd="1" destOrd="0" presId="urn:microsoft.com/office/officeart/2018/2/layout/IconLabelDescriptionList"/>
    <dgm:cxn modelId="{0B336E87-CDA1-4659-9692-702F9F217C7E}" type="presParOf" srcId="{B353697C-39CC-4892-ABF5-247BF246E120}" destId="{8020C66D-D894-40E4-8F1A-793826018264}" srcOrd="2" destOrd="0" presId="urn:microsoft.com/office/officeart/2018/2/layout/IconLabelDescriptionList"/>
    <dgm:cxn modelId="{7B4E1082-7B60-40E0-BA58-5D061AC9164E}" type="presParOf" srcId="{8020C66D-D894-40E4-8F1A-793826018264}" destId="{A19EB074-9AD3-4AEE-97AD-E0155858443F}" srcOrd="0" destOrd="0" presId="urn:microsoft.com/office/officeart/2018/2/layout/IconLabelDescriptionList"/>
    <dgm:cxn modelId="{84A13B86-B421-4D40-97D2-386A2FC91175}" type="presParOf" srcId="{8020C66D-D894-40E4-8F1A-793826018264}" destId="{B259B311-5157-4548-9876-20FB520102CD}" srcOrd="1" destOrd="0" presId="urn:microsoft.com/office/officeart/2018/2/layout/IconLabelDescriptionList"/>
    <dgm:cxn modelId="{E0CE4C4F-909C-4676-B40F-F00B8DC41C17}" type="presParOf" srcId="{8020C66D-D894-40E4-8F1A-793826018264}" destId="{F0A63DFC-85D4-4256-B49B-D862B63A2637}" srcOrd="2" destOrd="0" presId="urn:microsoft.com/office/officeart/2018/2/layout/IconLabelDescriptionList"/>
    <dgm:cxn modelId="{43BC63B4-CB43-416C-A1FD-C40E5CB4C0CC}" type="presParOf" srcId="{8020C66D-D894-40E4-8F1A-793826018264}" destId="{B3E06AFF-2349-4E1E-8C49-729C5D0D99AB}" srcOrd="3" destOrd="0" presId="urn:microsoft.com/office/officeart/2018/2/layout/IconLabelDescriptionList"/>
    <dgm:cxn modelId="{8EB06C77-A94E-4F84-9707-F9AAC74612AD}" type="presParOf" srcId="{8020C66D-D894-40E4-8F1A-793826018264}" destId="{3C0A14FB-6A53-4774-B3F1-38DE1790E25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7EC31-D88E-4C34-92F3-DE1AE0FA98E5}">
      <dsp:nvSpPr>
        <dsp:cNvPr id="0" name=""/>
        <dsp:cNvSpPr/>
      </dsp:nvSpPr>
      <dsp:spPr>
        <a:xfrm>
          <a:off x="729766" y="1041172"/>
          <a:ext cx="776671" cy="776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B0A25-9318-4DA0-A671-BBD58B0FA7C8}">
      <dsp:nvSpPr>
        <dsp:cNvPr id="0" name=""/>
        <dsp:cNvSpPr/>
      </dsp:nvSpPr>
      <dsp:spPr>
        <a:xfrm>
          <a:off x="8571" y="1891104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Riot API</a:t>
          </a:r>
        </a:p>
      </dsp:txBody>
      <dsp:txXfrm>
        <a:off x="8571" y="1891104"/>
        <a:ext cx="2219062" cy="332859"/>
      </dsp:txXfrm>
    </dsp:sp>
    <dsp:sp modelId="{45A98714-3756-4D22-AF58-13F50E6002E6}">
      <dsp:nvSpPr>
        <dsp:cNvPr id="0" name=""/>
        <dsp:cNvSpPr/>
      </dsp:nvSpPr>
      <dsp:spPr>
        <a:xfrm>
          <a:off x="8571" y="2258038"/>
          <a:ext cx="2219062" cy="486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Cassiopeia Library</a:t>
          </a:r>
        </a:p>
      </dsp:txBody>
      <dsp:txXfrm>
        <a:off x="8571" y="2258038"/>
        <a:ext cx="2219062" cy="486869"/>
      </dsp:txXfrm>
    </dsp:sp>
    <dsp:sp modelId="{5F01DC73-86A2-414A-B6E8-66C94F5BB4E6}">
      <dsp:nvSpPr>
        <dsp:cNvPr id="0" name=""/>
        <dsp:cNvSpPr/>
      </dsp:nvSpPr>
      <dsp:spPr>
        <a:xfrm>
          <a:off x="3337164" y="1041172"/>
          <a:ext cx="776671" cy="776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C6EB9-BBD4-4021-AB75-74018D2BA047}">
      <dsp:nvSpPr>
        <dsp:cNvPr id="0" name=""/>
        <dsp:cNvSpPr/>
      </dsp:nvSpPr>
      <dsp:spPr>
        <a:xfrm>
          <a:off x="2615969" y="1891104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Python</a:t>
          </a:r>
        </a:p>
      </dsp:txBody>
      <dsp:txXfrm>
        <a:off x="2615969" y="1891104"/>
        <a:ext cx="2219062" cy="332859"/>
      </dsp:txXfrm>
    </dsp:sp>
    <dsp:sp modelId="{DF281FEB-A0DF-4D72-8711-86D95DE5F1F0}">
      <dsp:nvSpPr>
        <dsp:cNvPr id="0" name=""/>
        <dsp:cNvSpPr/>
      </dsp:nvSpPr>
      <dsp:spPr>
        <a:xfrm>
          <a:off x="2615969" y="2258038"/>
          <a:ext cx="2219062" cy="486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CEB28-DDAC-403E-90D6-DCA4A92E28AC}">
      <dsp:nvSpPr>
        <dsp:cNvPr id="0" name=""/>
        <dsp:cNvSpPr/>
      </dsp:nvSpPr>
      <dsp:spPr>
        <a:xfrm>
          <a:off x="5944563" y="1041172"/>
          <a:ext cx="776671" cy="776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5E8EE-4F07-4367-BEA3-B01C50C791DD}">
      <dsp:nvSpPr>
        <dsp:cNvPr id="0" name=""/>
        <dsp:cNvSpPr/>
      </dsp:nvSpPr>
      <dsp:spPr>
        <a:xfrm>
          <a:off x="5223367" y="1891104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R</a:t>
          </a:r>
        </a:p>
      </dsp:txBody>
      <dsp:txXfrm>
        <a:off x="5223367" y="1891104"/>
        <a:ext cx="2219062" cy="332859"/>
      </dsp:txXfrm>
    </dsp:sp>
    <dsp:sp modelId="{B16B9FC7-0EEE-46AE-99A1-7B3E96038F49}">
      <dsp:nvSpPr>
        <dsp:cNvPr id="0" name=""/>
        <dsp:cNvSpPr/>
      </dsp:nvSpPr>
      <dsp:spPr>
        <a:xfrm>
          <a:off x="5223367" y="2258038"/>
          <a:ext cx="2219062" cy="486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RStudio</a:t>
          </a:r>
        </a:p>
      </dsp:txBody>
      <dsp:txXfrm>
        <a:off x="5223367" y="2258038"/>
        <a:ext cx="2219062" cy="486869"/>
      </dsp:txXfrm>
    </dsp:sp>
    <dsp:sp modelId="{45529B18-C82C-486F-8F8C-6FCB99A9393A}">
      <dsp:nvSpPr>
        <dsp:cNvPr id="0" name=""/>
        <dsp:cNvSpPr/>
      </dsp:nvSpPr>
      <dsp:spPr>
        <a:xfrm>
          <a:off x="8551961" y="1041172"/>
          <a:ext cx="776671" cy="776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8AFDA-2D1B-4F48-9FC2-2AA628BF3222}">
      <dsp:nvSpPr>
        <dsp:cNvPr id="0" name=""/>
        <dsp:cNvSpPr/>
      </dsp:nvSpPr>
      <dsp:spPr>
        <a:xfrm>
          <a:off x="7830766" y="1891104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U.GG</a:t>
          </a:r>
        </a:p>
      </dsp:txBody>
      <dsp:txXfrm>
        <a:off x="7830766" y="1891104"/>
        <a:ext cx="2219062" cy="332859"/>
      </dsp:txXfrm>
    </dsp:sp>
    <dsp:sp modelId="{CC0C753A-0970-403C-ABAC-283DD5B08426}">
      <dsp:nvSpPr>
        <dsp:cNvPr id="0" name=""/>
        <dsp:cNvSpPr/>
      </dsp:nvSpPr>
      <dsp:spPr>
        <a:xfrm>
          <a:off x="7830766" y="2258038"/>
          <a:ext cx="2219062" cy="486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43C77-25C8-4397-9783-AE725B470D43}">
      <dsp:nvSpPr>
        <dsp:cNvPr id="0" name=""/>
        <dsp:cNvSpPr/>
      </dsp:nvSpPr>
      <dsp:spPr>
        <a:xfrm>
          <a:off x="0" y="462"/>
          <a:ext cx="10058399" cy="10814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B1197-5354-46F6-971E-BBDC6B5E32FD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9E93B-3949-48F2-9D02-19CA7C42A908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Run a loop to pick up match data</a:t>
          </a:r>
        </a:p>
      </dsp:txBody>
      <dsp:txXfrm>
        <a:off x="1249101" y="462"/>
        <a:ext cx="8809298" cy="1081473"/>
      </dsp:txXfrm>
    </dsp:sp>
    <dsp:sp modelId="{638CC0C9-5E3F-48BF-B8D0-F420DB9C3010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accent2">
            <a:hueOff val="744584"/>
            <a:satOff val="-394"/>
            <a:lumOff val="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46B14-B0C0-4375-BEDF-9837752A60A1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04999-20E5-49AB-9895-46632FC72815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Push data into a MongoDB collection</a:t>
          </a:r>
        </a:p>
      </dsp:txBody>
      <dsp:txXfrm>
        <a:off x="1249101" y="1352303"/>
        <a:ext cx="8809298" cy="1081473"/>
      </dsp:txXfrm>
    </dsp:sp>
    <dsp:sp modelId="{8C083FC0-E9CF-4127-9FAE-ED418CEDC754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accent2">
            <a:hueOff val="1489167"/>
            <a:satOff val="-787"/>
            <a:lumOff val="98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76DE2-D4FF-4AE0-9130-87EF4D9A49A6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14CBE-AC45-49A9-AE0B-30F620CB58B1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Parse match data in Python to create transaction tables</a:t>
          </a:r>
        </a:p>
      </dsp:txBody>
      <dsp:txXfrm>
        <a:off x="1249101" y="2704144"/>
        <a:ext cx="8809298" cy="1081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2FF35-40F3-49C1-8F4D-445F53B00345}">
      <dsp:nvSpPr>
        <dsp:cNvPr id="0" name=""/>
        <dsp:cNvSpPr/>
      </dsp:nvSpPr>
      <dsp:spPr>
        <a:xfrm>
          <a:off x="331199" y="38313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5000" r="-35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A6565-7EE5-47FF-88DC-C78E681D674A}">
      <dsp:nvSpPr>
        <dsp:cNvPr id="0" name=""/>
        <dsp:cNvSpPr/>
      </dsp:nvSpPr>
      <dsp:spPr>
        <a:xfrm>
          <a:off x="331199" y="202498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Senna is the most recent champion and therefore had a disproportionate amount of games​</a:t>
          </a:r>
        </a:p>
      </dsp:txBody>
      <dsp:txXfrm>
        <a:off x="331199" y="2024988"/>
        <a:ext cx="4320000" cy="648000"/>
      </dsp:txXfrm>
    </dsp:sp>
    <dsp:sp modelId="{1EEAFCCC-8C8E-4E93-80FE-7417DF1292D6}">
      <dsp:nvSpPr>
        <dsp:cNvPr id="0" name=""/>
        <dsp:cNvSpPr/>
      </dsp:nvSpPr>
      <dsp:spPr>
        <a:xfrm>
          <a:off x="331199" y="2733384"/>
          <a:ext cx="4320000" cy="669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Caused her to be in almost every win or loss combination​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Only listed those without her in them​</a:t>
          </a:r>
        </a:p>
      </dsp:txBody>
      <dsp:txXfrm>
        <a:off x="331199" y="2733384"/>
        <a:ext cx="4320000" cy="669557"/>
      </dsp:txXfrm>
    </dsp:sp>
    <dsp:sp modelId="{A19EB074-9AD3-4AEE-97AD-E0155858443F}">
      <dsp:nvSpPr>
        <dsp:cNvPr id="0" name=""/>
        <dsp:cNvSpPr/>
      </dsp:nvSpPr>
      <dsp:spPr>
        <a:xfrm>
          <a:off x="5407199" y="38313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63DFC-85D4-4256-B49B-D862B63A2637}">
      <dsp:nvSpPr>
        <dsp:cNvPr id="0" name=""/>
        <dsp:cNvSpPr/>
      </dsp:nvSpPr>
      <dsp:spPr>
        <a:xfrm>
          <a:off x="5407199" y="202498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There were several champions that appeared in many of the frequent losing combinations (3+):​</a:t>
          </a:r>
        </a:p>
      </dsp:txBody>
      <dsp:txXfrm>
        <a:off x="5407199" y="2024988"/>
        <a:ext cx="4320000" cy="648000"/>
      </dsp:txXfrm>
    </dsp:sp>
    <dsp:sp modelId="{3C0A14FB-6A53-4774-B3F1-38DE1790E257}">
      <dsp:nvSpPr>
        <dsp:cNvPr id="0" name=""/>
        <dsp:cNvSpPr/>
      </dsp:nvSpPr>
      <dsp:spPr>
        <a:xfrm>
          <a:off x="5407199" y="2733384"/>
          <a:ext cx="4320000" cy="669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Miss Fortune, Graves, Yasuo, Lux​</a:t>
          </a:r>
        </a:p>
      </dsp:txBody>
      <dsp:txXfrm>
        <a:off x="5407199" y="2733384"/>
        <a:ext cx="4320000" cy="669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2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7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6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9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5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0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0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3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5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50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6" r:id="rId5"/>
    <p:sldLayoutId id="2147483760" r:id="rId6"/>
    <p:sldLayoutId id="2147483761" r:id="rId7"/>
    <p:sldLayoutId id="2147483762" r:id="rId8"/>
    <p:sldLayoutId id="2147483765" r:id="rId9"/>
    <p:sldLayoutId id="2147483763" r:id="rId10"/>
    <p:sldLayoutId id="214748376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46AB8-0D2A-4A38-8120-EC74923E0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League of Frequencies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8B3D8-CD78-4741-99F7-C8C32675C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Riley Abrahamson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Matthew Martin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>
            <a:extLst>
              <a:ext uri="{FF2B5EF4-FFF2-40B4-BE49-F238E27FC236}">
                <a16:creationId xmlns:a16="http://schemas.microsoft.com/office/drawing/2014/main" id="{6D39CAA3-2AF6-4FC3-8526-948EC796E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52" r="3393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56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over/>
      </p:transition>
    </mc:Choice>
    <mc:Fallback xmlns="">
      <p:transition spd="slow">
        <p:cov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D96B-9D2E-4C2F-82F0-A9328A18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Notes on Results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E632781-AE90-4C6F-9DD3-072B78E0E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22550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3736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over dir="d"/>
      </p:transition>
    </mc:Choice>
    <mc:Fallback xmlns="">
      <p:transition spd="slow">
        <p:cover dir="d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7090-9262-4C18-9E6D-7A9B2915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Results of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E2B93-B17D-4DC3-9563-613FCD8F7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Naive Bayesian Classification</a:t>
            </a:r>
          </a:p>
          <a:p>
            <a:pPr lvl="1">
              <a:buFont typeface="Arial" panose="020B0604020202020204" pitchFamily="34" charset="0"/>
              <a:buChar char="•"/>
              <a:tabLst>
                <a:tab pos="1376363" algn="l"/>
              </a:tabLst>
            </a:pPr>
            <a:r>
              <a:rPr lang="en-US" dirty="0"/>
              <a:t>Accuracy 	= 0.4783</a:t>
            </a:r>
          </a:p>
          <a:p>
            <a:pPr lvl="1">
              <a:buFont typeface="Arial" panose="020B0604020202020204" pitchFamily="34" charset="0"/>
              <a:buChar char="•"/>
              <a:tabLst>
                <a:tab pos="1376363" algn="l"/>
              </a:tabLst>
            </a:pPr>
            <a:r>
              <a:rPr lang="en-US" dirty="0"/>
              <a:t>Precision 	= 0.5000</a:t>
            </a:r>
          </a:p>
          <a:p>
            <a:pPr lvl="1">
              <a:buFont typeface="Arial" panose="020B0604020202020204" pitchFamily="34" charset="0"/>
              <a:buChar char="•"/>
              <a:tabLst>
                <a:tab pos="1376363" algn="l"/>
              </a:tabLst>
            </a:pPr>
            <a:r>
              <a:rPr lang="en-US" dirty="0"/>
              <a:t>Recall 	= 0.0035</a:t>
            </a:r>
          </a:p>
          <a:p>
            <a:pPr lvl="1">
              <a:buFont typeface="Arial" panose="020B0604020202020204" pitchFamily="34" charset="0"/>
              <a:buChar char="•"/>
              <a:tabLst>
                <a:tab pos="1376363" algn="l"/>
              </a:tabLst>
            </a:pPr>
            <a:endParaRPr lang="en-US" dirty="0"/>
          </a:p>
          <a:p>
            <a:pPr>
              <a:buFont typeface="Arial" panose="020B0604020202020204" pitchFamily="34" charset="0"/>
              <a:buChar char="•"/>
              <a:tabLst>
                <a:tab pos="1376363" algn="l"/>
              </a:tabLst>
            </a:pPr>
            <a:r>
              <a:rPr lang="en-US" dirty="0"/>
              <a:t>KNN Classification</a:t>
            </a:r>
          </a:p>
          <a:p>
            <a:pPr lvl="1" fontAlgn="base">
              <a:buFont typeface="Arial" panose="020B0604020202020204" pitchFamily="34" charset="0"/>
              <a:buChar char="•"/>
              <a:tabLst>
                <a:tab pos="1376363" algn="l"/>
              </a:tabLst>
            </a:pPr>
            <a:r>
              <a:rPr lang="en-US" dirty="0"/>
              <a:t>Accuracy 	= 0.4982​</a:t>
            </a:r>
          </a:p>
          <a:p>
            <a:pPr lvl="1" fontAlgn="base">
              <a:buFont typeface="Arial" panose="020B0604020202020204" pitchFamily="34" charset="0"/>
              <a:buChar char="•"/>
              <a:tabLst>
                <a:tab pos="1376363" algn="l"/>
              </a:tabLst>
            </a:pPr>
            <a:r>
              <a:rPr lang="en-US" dirty="0"/>
              <a:t>Sensitivity	= 0.5571​</a:t>
            </a:r>
          </a:p>
          <a:p>
            <a:pPr lvl="1" fontAlgn="base">
              <a:buFont typeface="Arial" panose="020B0604020202020204" pitchFamily="34" charset="0"/>
              <a:buChar char="•"/>
              <a:tabLst>
                <a:tab pos="1376363" algn="l"/>
              </a:tabLst>
            </a:pPr>
            <a:r>
              <a:rPr lang="en-US" dirty="0"/>
              <a:t>Specificity 	= 0.4334​</a:t>
            </a:r>
          </a:p>
          <a:p>
            <a:pPr lvl="1" fontAlgn="base">
              <a:buFont typeface="Arial" panose="020B0604020202020204" pitchFamily="34" charset="0"/>
              <a:buChar char="•"/>
              <a:tabLst>
                <a:tab pos="1376363" algn="l"/>
              </a:tabLst>
            </a:pPr>
            <a:r>
              <a:rPr lang="en-US" dirty="0"/>
              <a:t>Precision 	= 0.5177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over/>
      </p:transition>
    </mc:Choice>
    <mc:Fallback xmlns="">
      <p:transition spd="slow">
        <p:cov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CAE1-31FC-499D-8EB4-C7F8668D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8373F-C326-4E87-8EE9-D19BB8A2B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/>
              <a:t>We were severely limited by the number of data points and the dimensions of the data​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/>
              <a:t>With how our data plots out, classification is tough since all the points are clustered so tightly together​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/>
              <a:t>Most champions have around 50%-win rates, so we would need millions of matches to show significant results</a:t>
            </a:r>
          </a:p>
          <a:p>
            <a:endParaRPr lang="en-US" sz="2000" dirty="0"/>
          </a:p>
        </p:txBody>
      </p:sp>
      <p:pic>
        <p:nvPicPr>
          <p:cNvPr id="5" name="Picture 4" descr="A picture containing star, animal&#10;&#10;Description automatically generated">
            <a:extLst>
              <a:ext uri="{FF2B5EF4-FFF2-40B4-BE49-F238E27FC236}">
                <a16:creationId xmlns:a16="http://schemas.microsoft.com/office/drawing/2014/main" id="{196D2E08-EE99-44FE-816D-795AEDF03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848" y="4238896"/>
            <a:ext cx="1143000" cy="1143000"/>
          </a:xfrm>
          <a:prstGeom prst="rect">
            <a:avLst/>
          </a:prstGeom>
        </p:spPr>
      </p:pic>
      <p:pic>
        <p:nvPicPr>
          <p:cNvPr id="3074" name="Picture 2" descr="data:image/jpeg;base64,/9j/4AAQSkZJRgABAQAAAQABAAD/2wCEAAkGBxQTEhUTEhIWFhMWGBcaGBYXFxcWFhsXGhggFh0dGxgeHSggGB8lGxgaJTEhJSkrLi4zHR8zODMtNyguLisBCgoKDg0OGhAQGy0mICU1Ky83Ky0tNystLS0tKzUtMi83LSsvKy0vLisuLy0tLS0tLS4tLSstLS0wLi0tLS0vLf/AABEIAHgAeAMBIgACEQEDEQH/xAAcAAABBAMBAAAAAAAAAAAAAAAGAAQFBwEDCAL/xAA/EAABAwEFBQUECAQHAQAAAAABAgMRAAQFEiExBiJBUWEHE3GBkRQyUqEjM0Kx0eHw8RY0csEXQ2KCkqKyJP/EABkBAAMBAQEAAAAAAAAAAAAAAAIDBAABBf/EACoRAAICAQMCBQQDAQAAAAAAAAECABEDEiExBEETIlFh8BQykcEFI4HR/9oADAMBAAIRAxEAPwCnLqu1T6sKdaIzsA/yPpW/srA9ozEiRka6DQyCE7ok9BQu5B2j8OMPzOdP4Bf6+lZHZ+/19K6UcsqBugAxrlx1rUWE8h6CuazGjCjCxOb/AOAH+vpWP4Cf6+ldHqYHIela+4HIelbWYY6dJzfaNinUJxKmMtBJzMZCstbEuqSFAylQkEDUVb2299N2ZAUcJU2QsCBJcg92n/lvHojrQldu0wXYgwVBtLaAFqneUEicIGvCSR0AzNbxDONgxg1K9ttxd2YUsSNelR3s44SRzA/KrN2Z2SNsJeelLQJCUkD0j5n01BoxGwtjw/VHxxrn/wBR8q74lczg6UtuJS137Nl73FSeXGnjmxLqRJyFH99bKeyJ75hZITJz98DxHvDprUVa9pH0Q46El0CW0RutmMlKT9pWcjllTEBc7QHxKmx5gPatnVIcDSjDhjd4gkTB69KcWfZJxaO8B3OfLnPI09ZUQQ4c14sSlHUk0e3TZ0v94jRC0d+kAZBZ3VjyVB86f4Y9YL4ClD1lMWuz4FRM9aVTm3aEotTjSE4UNKKEjonLzJMnzrNLYUZMDckezD6+OorpFggQTolM+QFc2dmf8x5ir12st3cWFahquEDxP5TUzC3qVYh5Z6uO+UuOkT70+GIGiAN1R1xXkW3AkmJMpPJQq59nrzTaWsQyUICk8jH3HhTMibaoR/qYpHRTTe1OBCCo8NBzJ0HrTm07qFq+FJPoJqvbDti2m2KbtJCWmH/fUomAtB7ucpICzroIBJApB2jAdrgJtgw5aLYWxJCSrSYKshInrujomoB+4VskKiQDJBHLx41bG0FlFkKrU3CpVZy2qQQQXSZBEgggj9aDtq2jU7k5CpyEjnwSAKmXO+1COVFfcwkuHaCz+ypUVoSEJzTiGIR0mSePnUncd7i0trcjCkKIHOBxPKqjU2ht8ISMZSrG79oAjNKDGWSoJz1y4VL3btEpBdK0qCAAUowqGNU6RERxPTKqVBZqWd8bSLaFW1t9hIwpOYGIxBCQdP8AcTEVVSHS6sqPEz4DlXu+L7U5KTqtWJauJP4DQDSt12s5ae8c/Afia9VceldC/wCyVMlt4uT/AATe6jKpXY68+7cbJOSV4SJ+y4IJPQETUatc501aXC44KBT8tfWsBTFe3H5j8mQZMWruN/wY17SGgLWtQ+0c/HT7hWabbXWzve7cOqhn4jI/MUqks955r1e0kOzP+Y8xVq9p1thuzsj7WJR8oiqt7LUzaR4ijPtGt2K1pR8CB6mVfhQot5JX0xG19oL2tG7n5eNEexe0biTjRmtOS0fEmahmrKtw4UJniVHJKQOJJyA1qd2f2X7lXfd6UyDBOFKIPDeMnxgU582PBs557RnUf3g6eRLeuy8W7U1iRmkiFDikkZg1Wl7bJKZcXaBC0pyIUNwmQlM8TqNNIqb2ZFnS9Lb2BZB+iJyWNMs4WM9BNObbdT7zpFoIUSCACISB/pGkVIq4uoNIaHvzJTlfAPMIFY3VWZdlISGVKx5pBwgHMIAgJlQnoZ51H3Xs6u0OtpwlJXJAmAEgZlR1H3+tWrZbgE4gM8ODjGGZgiY1r1abqwtKAkd5uqUNe7GqR/Udek1X9NjQeXc/uS/Wu59BApm3MWf6CwsKcRObozcdWJkpJkJQMhi/eo+3bRLGa7Egzp9Kon1pxtXe7dkAShGJwjJCBmQOgGSR+taq607XPLJ3EgfDxjxoD/HdOu2RiT7fDDXrcrboNvf4IYqvawPGFsLbOuEqkT0kZVqctjH+Uzi5yIA6nOPWhWz3qhwwsYVHgcx5GnztjBjLy4UA/jjzjybfPeUDrVOzLN1ptuMkCCE8RkCTwA5UySuHE85ry8gpOWvIfrPxp5Y2EpOJR/OM8vvJq/HhCgIvaD9RQZm7wev7Jak8lH5ilWq+XMThVwOlKpcn3GJHEn+zq0Ft7HhxAESBrEcKJNoGzarYtxJCWoTvqyyAAO7Mk9P3qD7Lh/8AR5iiO+b/AGzalMPWVCiVbrqF90QDlvCIMZ+MCkHxQScY3+esqwFQN5ptF8paSG20kgRAJlSl/EvgTyGgrfYbD3x722KClGISpW4nxzzPyFDd4uBtRWojKYAEAT8yTlWLkYZtDVptNueKW2UjuWEqwqdeViwjQ5DDmQMpnKCC7D064R4mUW0Tnys/kQ0JbFguyxOApS2yoZDcwiOoKcwrrr1o/uhj6MJUorCfcUqCsDkVD3vGBXJmyqHi99CtSFAE4kxA5YgclDoa6F7MtrVPJeYtQSh+zBOIj3FIMgKHhABqnKmvGMoWpAlq+jVcsEIHKo6/AEtFXBIJ6VA31tuy1ihYIROMoIUExwJ59BnTzZu8/b2FlbagyoQkqGBSkqEyAOHXyzqZPKQxlmXpn0WVoSj7LtmpCbc8hMvuq7pLpBIZYAUJQnM4ji5wPlQdsldCrXakIGSEnEtUSAkZ5+JgedXtZexxhh1S2rU4ltQgtuIQv/tll0iia79l7IxIQG0AxIbbDYMc8OutU6sZIe/cipB1BzhCmIC+xJ2H7nPW1uzoYWlKlpKlZmABA4n19aa7PNPKJRhUtsaOQqOkHjXQtosdhZzSw2pcaqGMzlE4vDhQ9fF9J0SAB/pEVSz+Lk1qK/cLCrpiC5DZ9ZWdou1aTBZPqSKYEKE40LEDiCP0KOHraomQk+JNM7ewFoOIlR+GcI8hx86NhW8NT6yrbyVKqzW2+EgGACMzrrSryW3MphH2ZKh4mJ6UVJuneftak4kJlLciEqUROLymhPs0MPz1FWFtDbO+PdpUQ3Mk5mT0nQcvCu4rL0O8etBLlUX4haoMGCc8ufWi24Nkm7cyG094l5GQKWyoJJByPBSTHMRn5mNzPNsjdQkzHvAHPzoka2sKRAIgaAZCvR3Gra7kD+at6qaNjezT2JspSsd4v33SnePIBIMADlP5Fd1XTZbIhSBB7z6xbkKW4R8Zje1MACBJgULv7VKPGPCh63XspUkrgZ8daTodl0k0PQROHp0xOzrZZuSTZ/5+JIbXXBd+EvMowKxpU6ESErSDOaJw8eABqRd20ASEs4QgDdwnOOfTWgxq7l20lK3O5s/2lxLi06FKB15nhzqQtGyl1twGmXDzJdVnHHl6VzSBtVyokndjJC0bWOnVfzim67/WRrUE5d7KDKE+pJ++m1ofp6qPSBpPaSNrvMnjnUM7a8860OOGtcGmFgsIYWMy/awNSrwFRHtRJO6qOGImpVVnmssXa46sNNpKlHgPvPIDnUuTLfBj1w12gLeqiVZ0qldsbsDCwiZPE9enSlUV3vMwo1NeylowKOYHiYyoubt5UZwmhXY+wl5RbCgCSMzpRJeN1P2ZWFxBHUGUkeIp2BgGh6SUkj7dlFeE3gedQi3lcZryl2vQD3JzjhAbfzre3bRQybRWPbK1wdELjehpu7b6GhbjXoWqa5tDCSYdtpNaC5NM0rmtyTQsajlUR22iadtWSabWdwDM5CjbYu6E2veUSG84I+2UmFQYjLn1rzc+bTLF0gWZF3RcC31YUJ/qJ0T1NWHdWzaLO2UoTvlO8s6kxzOg6VP2KxoaSENpgD98zx1ra8ndPgfuqLW7cRLZt9pyx2oIi0eZpVt7WP5nzNKql4k7Gzcb9mv1/mK6RTYUONgLSFAgTIn9q5w7MEzaB4iuoLMpMDeGg4jlQPzHI9LAq9uzdDgJbUE8kkEAeYn7qCLz7OLWhUJRiGUEEHXprlx/vV6d4n4h616C08x60SZXHBgl75E5Zt91utfWIUnqQQP1+VRZeExNdQ7WWpCLOv3CoiBiCVATqYPIVzJf1599KMCYbUcKwBjwqMgKIG9HA+NUJ1DE1U1CrmkL61sS/HEetD4SDS7odab41doOkwlF5JGppq9f8e6mT1qIbbRxk1JM92kCEgKVoVZ9PAUps57RgQzRaLY4s/SKgcEjL150fbA7arYwsBJI73GMMYiSnCU9QdYP9qry1AzPLWs2VJ95KoPAHL50hlGT7oX2zrC59qmHt3EEL+FW6Z5VMu6E8gcvKuc9j9sFNLS28MSRwXChHQxl4j0OdXrddvStnEkiCknh8441K4YNR4mfEK1LOdO1f+Z8zSrz2qKm0eZrFVJ9okxgvdV5KYViTRSjtIfGkjzpUq7pBmuev8S7RzPrS/xMtHM+tZpVzQJrjC9du33khJJAHXyobFqMHrSpV0bcTXNAVWcZrNKtc7EHK9l+daxSroMxJmXHya8JcI0pUq4DNZm5VrUY6UQ3Xtw+ynACSBEZ+P40qVar5m1GQl7Xmp9WJWtKlSrcTk//2Q==">
            <a:extLst>
              <a:ext uri="{FF2B5EF4-FFF2-40B4-BE49-F238E27FC236}">
                <a16:creationId xmlns:a16="http://schemas.microsoft.com/office/drawing/2014/main" id="{8D617EC1-9F53-44C8-9AD5-C5BDB70FF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989" y="423889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F4037F-4554-4753-AF29-242C2EA48D7B}"/>
              </a:ext>
            </a:extLst>
          </p:cNvPr>
          <p:cNvSpPr txBox="1"/>
          <p:nvPr/>
        </p:nvSpPr>
        <p:spPr>
          <a:xfrm>
            <a:off x="7886889" y="5438799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55.26%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809-EBE4-481F-B652-83AB930A71E3}"/>
              </a:ext>
            </a:extLst>
          </p:cNvPr>
          <p:cNvSpPr txBox="1"/>
          <p:nvPr/>
        </p:nvSpPr>
        <p:spPr>
          <a:xfrm>
            <a:off x="5520329" y="5440828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40.17%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CF6970-454B-42C0-87FB-35D1845DDACD}"/>
              </a:ext>
            </a:extLst>
          </p:cNvPr>
          <p:cNvCxnSpPr/>
          <p:nvPr/>
        </p:nvCxnSpPr>
        <p:spPr>
          <a:xfrm>
            <a:off x="6810103" y="4810396"/>
            <a:ext cx="79248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68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over/>
      </p:transition>
    </mc:Choice>
    <mc:Fallback xmlns="">
      <p:transition spd="slow">
        <p:cov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1E9B-5239-42C8-A9D2-73E29F4F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F5BA2-CE78-4FF7-AADE-24AEFAA04D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U.GG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242323-FCB2-4FF2-93AC-8C959A8606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OP.GG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1AC4547-5FFE-4016-950B-B5DD9D4AC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962" y="2535343"/>
            <a:ext cx="44577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9E79012-72A0-46D4-A45D-090692411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27" y="2535343"/>
            <a:ext cx="53530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67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over/>
      </p:transition>
    </mc:Choice>
    <mc:Fallback xmlns="">
      <p:transition spd="slow">
        <p:cov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ED8D-E957-470C-AADB-738F8C05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082A-567E-4478-A028-A27242F6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Balance Issues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Match Prediction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Fraud/Botting Detection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E6DB3A-17B6-4746-9AC2-154EBF057B23}"/>
              </a:ext>
            </a:extLst>
          </p:cNvPr>
          <p:cNvGrpSpPr/>
          <p:nvPr/>
        </p:nvGrpSpPr>
        <p:grpSpPr>
          <a:xfrm>
            <a:off x="1264110" y="5256557"/>
            <a:ext cx="5217802" cy="914400"/>
            <a:chOff x="1264110" y="5256557"/>
            <a:chExt cx="5217802" cy="914400"/>
          </a:xfrm>
        </p:grpSpPr>
        <p:pic>
          <p:nvPicPr>
            <p:cNvPr id="8" name="Picture 7" descr="A blurry image of a person&#10;&#10;Description automatically generated">
              <a:extLst>
                <a:ext uri="{FF2B5EF4-FFF2-40B4-BE49-F238E27FC236}">
                  <a16:creationId xmlns:a16="http://schemas.microsoft.com/office/drawing/2014/main" id="{B17BAEFD-7979-42A5-A257-468D5C217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4110" y="5256557"/>
              <a:ext cx="914400" cy="914400"/>
            </a:xfrm>
            <a:prstGeom prst="rect">
              <a:avLst/>
            </a:prstGeom>
          </p:spPr>
        </p:pic>
        <p:pic>
          <p:nvPicPr>
            <p:cNvPr id="10" name="Picture 9" descr="A flat screen television&#10;&#10;Description automatically generated">
              <a:extLst>
                <a:ext uri="{FF2B5EF4-FFF2-40B4-BE49-F238E27FC236}">
                  <a16:creationId xmlns:a16="http://schemas.microsoft.com/office/drawing/2014/main" id="{3133EF3B-E4C6-425B-A301-9E980DB24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9961" y="5256557"/>
              <a:ext cx="914400" cy="914400"/>
            </a:xfrm>
            <a:prstGeom prst="rect">
              <a:avLst/>
            </a:prstGeom>
          </p:spPr>
        </p:pic>
        <p:pic>
          <p:nvPicPr>
            <p:cNvPr id="12" name="Picture 11" descr="A picture containing sitting, close, screen, pair&#10;&#10;Description automatically generated">
              <a:extLst>
                <a:ext uri="{FF2B5EF4-FFF2-40B4-BE49-F238E27FC236}">
                  <a16:creationId xmlns:a16="http://schemas.microsoft.com/office/drawing/2014/main" id="{7E517A84-B5EB-426F-9A85-747941B66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5812" y="5256557"/>
              <a:ext cx="914400" cy="914400"/>
            </a:xfrm>
            <a:prstGeom prst="rect">
              <a:avLst/>
            </a:prstGeom>
          </p:spPr>
        </p:pic>
        <p:pic>
          <p:nvPicPr>
            <p:cNvPr id="14" name="Picture 13" descr="A picture containing monitor, television, sitting, small&#10;&#10;Description automatically generated">
              <a:extLst>
                <a:ext uri="{FF2B5EF4-FFF2-40B4-BE49-F238E27FC236}">
                  <a16:creationId xmlns:a16="http://schemas.microsoft.com/office/drawing/2014/main" id="{D7C9AD28-DFC7-447E-AE29-D64BB578C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1663" y="5256557"/>
              <a:ext cx="914400" cy="914400"/>
            </a:xfrm>
            <a:prstGeom prst="rect">
              <a:avLst/>
            </a:prstGeom>
          </p:spPr>
        </p:pic>
        <p:pic>
          <p:nvPicPr>
            <p:cNvPr id="16" name="Picture 15" descr="A picture containing looking, black, photo, dark&#10;&#10;Description automatically generated">
              <a:extLst>
                <a:ext uri="{FF2B5EF4-FFF2-40B4-BE49-F238E27FC236}">
                  <a16:creationId xmlns:a16="http://schemas.microsoft.com/office/drawing/2014/main" id="{BD3A28F1-FF03-4F1E-BFB7-639B290A5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67512" y="5256557"/>
              <a:ext cx="914400" cy="914400"/>
            </a:xfrm>
            <a:prstGeom prst="rect">
              <a:avLst/>
            </a:prstGeom>
          </p:spPr>
        </p:pic>
      </p:grpSp>
      <p:pic>
        <p:nvPicPr>
          <p:cNvPr id="18" name="Picture 17" descr="A close up of a person&#10;&#10;Description automatically generated">
            <a:extLst>
              <a:ext uri="{FF2B5EF4-FFF2-40B4-BE49-F238E27FC236}">
                <a16:creationId xmlns:a16="http://schemas.microsoft.com/office/drawing/2014/main" id="{2946FCF1-2CA4-46A3-917B-AD156C9FD4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4110" y="28586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0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B12F-1237-49FF-AA9E-4ED8E90A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pic>
        <p:nvPicPr>
          <p:cNvPr id="47" name="Picture 8" descr="data:image/jpeg;base64,/9j/4AAQSkZJRgABAQAAAQABAAD/2wCEAAkGBxITEhUSExMWFhMXGB0aGBgYFxcXHhoXGhcXGBgdGBoYHSggGholHxgaITEhJykrMC8uGB8zODMsNygtLisBCgoKDg0OGxAQGzEmICUvLy0tNS8tLS8wLS0tLi01Ly0tLS01LS0tLS0vKy0tLS0tLS0tLS0tLS0tLS0tLS0tLf/AABEIALUBFwMBIgACEQEDEQH/xAAbAAEAAwEBAQEAAAAAAAAAAAAABAUGBwMCAf/EAEwQAAEDAgQCBQcHCQYEBwAAAAEAAgMEEQUSITEGQVFhcYGREyIyobGy0TNSYnLB4fAHIzRCc4KSwtIUFRZTorMkQ2PDJUSDo9Pi4//EABkBAQADAQEAAAAAAAAAAAAAAAACAwQBBf/EADARAAICAQMBBAoCAwEAAAAAAAABAgMRBBIxIRMiQYEUMjNRYXGRobHwI9EkNFIF/9oADAMBAAIRAxEAPwDuKIiAIiIAiIgCIiAIiIAiIgCIiAIiIAiIgCIiAIiIAiIgCIiAIiIAiIgCIiAIiIAiIgCIiAIiIAiIgCIiAIiIAiIgCIiAIiIAiIgCIiAIiIAiIgCIiAIiIAiIgCIiAIiIAiIgPwr5L19OVPjU5jAdrlvY2vpfY6fjVQsnsjknCO54LcFfSxlXjL23yuOnWfitJgdb5aCKX57Ae+2qhTfG1PadsrcOSevzMhVJxBVujF2nlf8A1MH8xU7JqEdzIwjueEXYK/Vz08RzXsD73xXqzHp+n1u+KzenV/EuemkjeosFWcRzRxufm9HU89Li63UT8zQ4bEX8VfVbGxZiVTg48n2i8K0OMbshs+xy9vJZKmxx72Bwe4cnA8nA2I35G65bdGv1hCty4NoiyEGOysqIWvdmhkJYdNWvNjGb320Lf3gtep12KyO5HJRcXhhEVbiGKhmjdXeofH8c12U1FZZxRb6IskWQlxCZ27yOpunrG47V4OqpRqJX/wARt3rL6dXnxLewkbZFl6THZWfKDyjeZAAcO7n+NQtFS1LJGh7Ddp/GvWtFdsLF3WVyg48nsiocUq5A9wa4i3/5/wBRUPCcZkNU2F7szXscRpzBbz7CVBXxdnZ+J11tR3GqRFTY/VSMMYY7LmzX0vsBZWzmoR3Mill4LlFi5Mbnjcwufdpe0EW5EgKxxPEpGSEAm1ieeliBy7R61S9TBQ3+HBNVNvBo0WLlx2UbO9vxUaTiSYfrjw+9V+m1/El2EjeosTw3xLLJVCGQgtcw2sP1gRvc9C2y0wmpxUkVyi4vDCIimRCIiAIiIAoWKtHk/wB5vvBTVDxX5P8Aeb7wULPVZKPKOcVugtc2y8+xbfgj9Bp/2Y9iwFYbPPY33At/wR+g0/7MexY9AsRZo1PgXiznFn6vZ/3Ilo1n+K23Dez/ALkS0alZqkVUvE0c9rZnsa5zAC+4DcwJF3OAGxHSpLcCxffLD/D/APZfstNnblvlOYG9r+i4O2uOi3etbFxJLoCGdwcf5lh00qVDE8Z+RouU3LumTk4exZ7Sx7IsjtDYEG3V5266lSsLWNadwAPUqKm4ivLHG4t/OE2sCNhf5x52HetEvRq2bcw4Mk92e8eFbPkY53Pl2nQetYYsFy7bMcxvpYWAaT15QCT1rScRz+jHfffvBv22bm8QsdxFKcgjb8pO4RtA5A6Ot2Nv6lj1H8t0a1+/qLodyDkega2opw+M6PaHsPXo5p7jZbnAMQ8vTxy8yLOHQ4aOHiCsZg1J/ZjJSHaIgs643+cPB2YdwVtwrU+TqJac+jJ+dZ27SD2HvXdK9k5VsW9UpIvcYrMjQB6TvUOffy9fJZqol3JIDR3AD7FYYu/NK/6Nm+rNf/UVl+IIXTSQUbTYSuJf9Rtrjv27FXbm67Z4L9Yj3IZIgxOqqXFlDFmaNDK8HKfqjTTrPgpD8FxhozXif9HLv67ro2G0DIY2xxtAaAo0uORNNrOPWMv9S2dlTFYaRWpzb6HPcOxN73mKVhinYLlh5i9szDzbsOpWXDmPtbWNhY8OD8wkaNQ1w1aQRoDuCOu6seJaelrAMwka4aZm5Qcptdps7UGw0X1gsNDSNuyJwsNXkN26b3VVdNUJ7lInKcmsYJeLfKP7D7IlTYaP/EYP2cn8qusSP51/YfZEqqhZavpz9CT+VVVr/Kfmdm/4zcqi4k9KLsf/ACq9VDxN6UfY7+VatT7KRVX6yMnjh0Z+1j98K8xh48qR9E++xUONjzWfto/fCuca+Wd9Q++xec/9bzNK9p5GdrnVL5mw0zI3Etc52cO5EAWyvaOa+Dw9if8AkU//ALv/AMqm01SYJxOCCQwsykHmQb3uOhWjuOSN2DwP9S0VT06gt2M/IrlGxvp+SDwjw7WR1TJZ2Rta0O1Zm1v05nH1LdV2JRQi8jw1VGDcTCaKWSwBj5doFri501CwOK4rJM4ZWl8j3ERs8Mzndlx2k2FgNNMrNuI1rnyWCtQzlyZ0yk4hppDlbIL9BU2qqmxi7jYLkBwmugLX1EYEZPpM0yHlz7vBaMYy59MWuN3scBfpaXDo/GoUHdOKakuqWfgyXZxeGn0Ng7H6cbyD1qdTVDZGh7Ddp2IXJM1W97xEyHIDoXh4JuL6EPAI5adC6FwXSSx0wbNYOuSA0kgAm4tcnTvVtUptZljyISSXBfIiK0gFCxf5M9rfeCmqDjJ/NHtb7wUZ+qzseUcvrj5x+o33GroXBH6DT/sx7FgcVbZ5aOTWg/WDACD2EW7lreF8YjipYon+mxoBAdGde3MsGinGKeWa9RFvGDWrP8Xei38f82FSmY/Edr+LP6lXcQ1bJYmPafNJt4TRA7dYWm6UZVywyiuLU1kx09R5OJzw3MW7Da5Ow714nEaw/wDkXeJ/pX1U3c2zRchzbC42DwTckjkF0JnEEVh5r9uhv9SyaWFLh38ZyX3Oal3TJcJU089WyWaB0TYmutc3zOdbXblb1roznAC52CqhxBFvZwHMnLp/qXtjNRljtuTy6QOXebN/eW5ShGHd4Rmak5dfEz1ZPne5x6bewnvAyt/dKq6Gkca1tRKPzUTbMFxfMT5ziNgNB4KbXVLYY3PefNYLuO/SSRbe5vp1qjPGVJ855/8ASf8ABebVKzc7IrJfLbja2ajFmiWZkrfNs0tfcjVuhbseR9qra+8ZZUNGsLg49bDo8eB9Sp28Y0gO8lujyT/gtDQVsdRC2Rlyx4OhFjzBBCWSsjYrJLA6NYR6YlUD+0PF9HtZI0jm1wy79o9YVdFKGYjSPd6Lmvi/fIDmeIa/1KPWUmenBIvJSOLT0+Rdq1w628j9EpGWzsym2YZSSOThq17Oq4uD3bgqyz+K3euH1+oilKGDeY1UFkL3AE2Gtt7c7Ll7uMKZpJtKT1R8/G263dDjfmiOobmJ0zC3nW6W3/Gui/XOof1YmuP1QPG/3rTNVWpNsqjuh0wZXBOI4ql/komS5rZiXMAAFwN79JCm48LU0xvtG71An7FKeWBxLWtYOYaANr28LnxPYKDE7zzxU7NXPNz9GK4LieguIy9gcsldUZW9zhE5tqPU08LjlFz52UDvyRFecEwNbTN0zZZD3AN+5fnFJMEkZHoOA26W2Du/Lt2KFVxHykNTGbviJI6HMe2zm99mm/0Qu73VqG5cBx3QWDfqg4oOsfY712t7F7R8RxEXyvB6LD7SqbEq7yr77Dl9ntPitGquh2bSfJGuEt3UpcaddrB/1Yz/AKwrXH/l3fsz77VT15zz08Dd3SBxH0WEOv4geKuMfeBUOH/T9sjVlksaVfMsj1tZmcTqnNcxkcLpXOBd5pAsAQOg9KgysqXb0cg7D8QtFhFWIq3yjx+bERbmu3cu2sSDs2/etb/imm+d62f1LRVChwWcZISdm54KHhPAntoJw5pbJLmIB3HzAfALO8MV7IKhskg0DSzQagki56joPXddJw7HYJn+Tjdd2XNa4OgIHInpCzvE/BbpHmamcGPd6TSLtcenqPYr5wcsTg+pGMksxkfHE/FkEkLoo7kkdHPl0jQ691ra3GOje4NlubtZkabbeUL2lw6LgZQesEKwg4ExB7rSSNjbzLNDbqO61tRwgxlF/ZoLZhYgnYuHT1KLqlJNy5ax8EN6TWODARQzyud5CnzhtgXZhuWg7ZevpXX8Hje2GNsnphoB7bKm4KwaamZJ5bLme4Hzb20aG8+xaVXQgoLCK5SbeWERFM4FUcSVwiizHQDW/QRa3rsewFWxVZihjc3JIAWnkVCeNvUlHk5JLiUFz+db4n4JDiMF9ZW+NlvzR4WN44x4Kzi4XoXAOEDCCLg25HZZI6Op8N/VGh6ia5Rzc4rDa4nj0BNg4Xvbl0n7loaWHyOGwulNgfOcTewvJG/7CtUOFKL/ACGeC98SbDkET2Ast6PK1wB6yB3q5UV1wa95W7JTkn7jlQxiAa+WZfv+CmQ49Bb5Znj8VqxS4VzjjHh8V+ilwr/Lj8As3otH/X3Ra7bP+fyZPFMYgfC8RzRl5abDMLk9QvutVjOMxReT8tIGWaCM19SALW7yT+6F6MpcKvpGzwV7XYJTzW8pG12UWF+QV8dPDs3CL6ZKnZLdmSOeVdZHWywU0Lg9rn5pCNg1tjY9pt4FdEbglMAB5Fn8IXlTYTS0xzsjYwnS43PUOlekmLsGzXkdIAHtN/UrY7KoqOSt5k8n1/ctP/ks/hCy1cIqKaUPc2OGQh8dyAA4gh7R3gHvWl/vuMekHNHSQLeo3XpU0tPUtAeGyNB7bH7CuTjC6OM/Q6nKBjsHxmB1YzycrHiVpje0OB62m3PmO9RuIuG5qZ5mpgXw6nIDZzL75Dzb9E6LYRcO0kbg9kLQ4aggKT/eTOd7dyOFcYqEuPiIuWco5fT8UgOBcW5hpZ14nd4IId4gdSnz8QsIBc9rbfOe0eFifYtXiVLh82ssbSemwHsVWzAcIab5R3n71R6PTnn7ljsn7jNTY66Y+TpWGWQ6A5SGDrcTq7u06wtrwVwv/ZgZZTnqH6uceXUPZ3Kww2ajjafIhoAIBsBuRcaqRJjcLdzbvb8Voj2cFhMrxKXU/cewsVERZezhqx3NrhsQucSYlJSu8lO3yZHzgch62PF8gO9j3Lp9BXRzNzxuDm3LSQb2c02IPWClbQxSjLIxrh1i65ZTC1dRGbic1/v+N2xbbpD2EeN141PEsOUtb+ce64DIjmJvp6YsGdt78wtZX8G4czz3xAC/Lsv9i9cNgw6BwEbWtdyvYlUrTUxfUm7JtFfwJw/KHmrqflXCzWnXK3l3/E7KJxjXxxVJ8o4NuzQm+pzA6fFbSXEGtNiq3E3UUpDpmtcRoC63xVlqqmtsng5DfF5SOcvxqnP/ADW+tR5ayF20sffI0e0roDKXCSbZY79l/YrGHhmgcLthjcOkWKqWjpfDf1X9EnfYuUYXgl4/t0eV7HXa4HI9rujfKSusKtocBpoXZ44mtd0gKyWqEFCKivAplLc8sIq+rxiGPQuueq3tOihO4spgbOJb1m1vajsgnhtHVCT8C9ReFLWRyC7HAj8bjdekUgcLjZSyRPtERdB+FVHEVPeK4NnBzSD2m3sKuFX478ie1vvBV3LMH8idbxJHOaurIHbqt7wbIXUUBJuTGPYue1ouB9RvuArf8E/oNP8Asx7Fj/8APWIs0arlF4s/xMbZeu3+9B8VoFneMD5rO0f70C06n2Uimn10Yc1AsXFwDW3uSbWA3Oq/IscpgP0iP+MKHVhvknA2sXNBvpo6RoK3TOGsLsPNi2+ePisGn0sLIZb8TRda4ywkY/EMZp3wyCOeMvy+aMwBJ6r7nqXTH12SJhOri0W8Bcnq19YVTBwthpIysjJ6nA+wqDitXmkcB6LfNA7Pxf8AeWmW3TVPb4lKzbLqSJanOdSddzzPZ0BV2IY9TxHLJM0O6L3PgFTYxVyyPZR0/wAq/wBJ3zWfErTYH+T2lhaPKN8o87l3SqKdK7VvsfJKyxReEVMHElNI4NbMwuOwvYk9QO5VjDmaQ+I5Xcug87EdH45BWGJcC0MzS0xBvW3SyyVSyuo/+FbGag3/ADUh5MsLB/MuB05aW1U56SUGnWziti13jfYNiramN2mWRhLJGc2vAv4EEEHoKo45ja3Z7rV98E4PVRGSapc0vkAuAALBt7DTkLnxXnBFz6h7rU1qe2OeTlTXXBEq8XpmEtknja4btc9oI7r3Va/GaTW1VGAd7PFz61LwXCaSeoqzOGEh7QLkDTI3rV3/AIWwz5kf8Q+KnHRwcU8v7Ee1kmZ7h0tqDWNDgYyyMgtcHAEXG456L0iYXgEkjcHTexIJHUbLVQYRTwQyGBoaHDUjW6oaX5Nv73vuVOtSjtS9xbS20/meNFUGil8tf/h5CBOPmnQNl7tndVj+qt+DfUbLn1BXxVEWYWN7tc062IuHAqy4OxExO/sMpJABdTvP60Y3YSd3M9bbdBVmkueezlz+9CFsOm5F3xB6Mf1/5HLJY8/JTykaEDQ94Wr4kdZjD9P+RyxfE0n/AA7+sfaFC/8A2Y+X5Ox9k/Mu8VqMutzf2+ZHf2hUGI1JDQS4NaTa7nAa2vbXmrfHAMw7P5IlSwUEVTUwwyjM05iR1hv3qvslZqXF/Esc9taaK1ssbjlEjCT9IH1DdelLXywOvE4tt3g9VuQ/Gq2FT+TihcLBhaekFYvGcFmoJGxvcZKeQkRvO7X2vlceYIvY9OnPSyzSyrW+DELlPuyR0XhXiRtU0tIyzMAL2dR2c3pb7F58V4z5ICNu53vsABck9IA1tzu0LmlHXmCeOdm8Z1t+tGfTae7XtAWh4ueJJ5CHaZG2GuzrPuNLWsGjfkrJaiToz48EY1JWY8OSpkxB0hL75GjdznNbYbDM4kWB0HLqCgOxiPNl8te5sNXWJ7TopOEUMUlVG2c2gAJtyMmwuBrtfxPWukS8PYfMwx+TiIItpa6jVpYThnPU7O6UZYx0Oc02KSU7hJCfOva3IknRrh0O2v1hdcwquE8LJmggPaDYixB5gg7EHRc7/wAAVL5TGZQynboC3Rzx9I7+sDqXQcFwxtNC2FhJa0aXWqiqVccNlNs1J9CciIryoKvx35F3a33grBQMc+Rd2t94KFnqslD1kc7njuy4+Y33AtvwT+g0/wBQLFyizf3B7gW04J/Qaf6gWTRcSLtR4F4s1xs6zG9o/wB6FaVZnjgXjZ9Zv+9AtGo9kyur10c+glJ2JvurOkrXbEnxWdkbmaWHQOs3uc9oPqJW5Z+S+lsDnft0rBTpe0juzg023bXjBHw7EJHVtPEw3ADnu7PRH2rzbOM2u5HrGn2LS8N8HQUbzJGXFxFtehZbHHGGpfEWebmLmuvpZ2rRbkNxe+6nqqnCqKXgQqlumyd+T+APq6yYjzmuawdQ8m0j2rYYvWeTYLGznGw8Rf2gX6SFhOGsSFPWEn5KdrWuPzJGaNcepzTlJ5ZR0rV8WYPJUxjyMmR42cDpY92q00y30rbzjBXNbZ9SrqMVew2Lnfxu+K+Di7zaxd25nfFUMvAWIWu6tNh12sB3JhdA+AFj5nSvzHUk6DQBoB7Cf3rHZY7o3VRy5l0HCTwkXVNxE8TxMLnFrnZXAkncEDn0r7iktfu91ip6R3lKunjbyeXE3vdrW6nq84i3TZTnusT2/wAkaXqXYxcuepGGHN44JRnA6PUvGorg1rnXHmgnlyF1WYRwpFWzVDpHPGVzQLG2mUK2H5MKX58nirYaJNJ7vcQd3KwWnDk8kmHiSX0ntLu4m+qpYZfMYO333/BbKSmbHAY2+i1th3LFNAyN7Hf7j1HX8pktOVFBQGngjrWXMTyRO0cvOIEg7OfV2K2xKn8q0GN9pGkPjeNcrx6J6xyI5glX/BELX0DGuF2nMCD0Zis8+A0cppnX8k67oHdXNhPSOXUpa2lxl2sfP+yNM90VFls/GRU0rHOGSVkuSZnzXhrr2+idweYIWe4hdeGTsXpVwXlbMw2OgkaDbO0Xyk9bST3EqLjZPkXk6Cx589OX2rP2va3Ql8vyW7dsJeZe486z23+YfciVZw269dB2P79B8FL4tfYt+ofdhVbwlJeuiv0Ot2W5dSvrX+U/P8EJ+x+n5OqKh44o2y0cjTyLXA9Ba4G6vSVjeNMaaWGFjr33t0H7LEjrvfkL7LpqMG2U1puSwc+ZELrSVtDI6ipqyNpe5sQZI0buYPRIv+sNfFUFS7Kwu57N63HRo8bLpWE1MdLRxRu1LWAEcr25/AXWTTRj2T38Mutk9628nOaKojfqx2bpHMdThuFPZM4CwcQByBIHgrylwChxIOlawxTMe5rg3zSLE5TpycLHTpUGv/JvUMBdBVvuNQHkuB7Q64XHo/GEjvb+EkSMM4mlg9MmSMbg7gdXZ0e1dBpKlsjGyMN2OAIPSCuVQwusM4DXW87XQG2up2Wt/J3P+akivdschy6g+a4B1tOslW6SyUsxl4Fd0UnlGtREWwpCgY3byRBIFyNT1G5PcAT3KeqfiehklhIiPn8gduW/h7elRkm00jscJ9TF4i5r7gaNtlHI2Ay+Nl+0WKviYI2EhjRYAOdoB2uUY8MYr0xeH3r5HCmKjYxeH3rz46W6PEl9/wCjU7a3yiWOJZs3pnLpqC/+pWEmIGppIn2Or7AnmBPDY9llR/4SxTpiHYAthUYFIyhZBBlEjGZddtbZvYtEabNklJ5bKnZHcmkc4ljG5F7EG1yNQbi9td7c1cR8U1O2f1v/AKl+O4RxM/5Ph96+P8G4l0Q+B+KojprorCl+S13VvlEl3FNSAXZttTq/Yand1tgVqOLsJNRE2eMXe1t8vzmHUjtG4+9ZBvB2JHQ+Sym4NhyIsefQV1Oljysa07gAepaq6pbHGx5KZTW7Mehxpk9hrtte2x5hw3afxorrCsaljbZkpt1+cO7W3fqtRxFwbHOTJG4xTHdzdnfWGx71iazg7EGO0ZHIORAynvWb0ScXmEi3toyXeRdTYxM/0pNP4e/U2HbvoqnEK1sbc19Nsw6fms+c/s23vuR40/DGJOOkUbPpG5I7Lm3qK1OBcBBrxNVSGaQbA+i3qA2A6gAFKGlbluseSErVjEUfP5O8GeM1XM2z3izG/NYNh9vaSoGIXBv9Lx8yNdHa0AWGy55j3DeIOmcYXRmPTLmAuAOxWaih2RSj4Ea5qLyyHhtWYnPyOc0vN3HM7U8udhp0KyGMy/5jj2k/YVUnhbFemHw+9BwvivTD4feqPR9Rwp/d/wBFna1+78GowHF3S+XjeSS1jXC+ujsw568lTXsxl+h3+5IrThDAqmIyuqMmZ7Q0ZNNAXHbpu4qkq+HcULjkMWQE5dORcXdPWVZfp52Ris9Uuv2IV2KLbNbwO21IwdDnjwe5S+IsHbVQmM6O3Y7m1w2KcNUckVO1kts9yXW2u5xcbeKtFtl1KY9Dk1O5zM0b/NkYbOuefSOojVRMTqA5rgL2ym3cD7bXW74v4bdPaaDKJwLeds5vXYjUcu1ZJvCGIk2cIcp0Ngb2Isba72K8+OjcbFJPonk0SuTi144LTi9urf2Z92BY6GpdHIJGEh4FgbnS+9rfjRdB4uwCplEZp8lw2zswvuGg2/hHgssOC8S/6P8ACFKemsc3OLOxtio7WfgxqpeLOlcR0HX27KKXDVziAN3OcbDvJ537yetT28GYkdM0TesAfbcK3wj8m7cwfVSmUjUN5Du5dy4tJKTzORx3JLuoquFMHNZO2UtIpojduYWL3/OtyHQOjfU2EvjOndDUh+uV3o3OhB9Jmux5jsHWujU8DWNDWANaNgFGxbDI6iMxytu0+o9I61psojOGz6FcLHGWTmVFXFrs8L8rxuNjb6Td/jbmFaTcQ1Thlzg35Bo18PtuFCxTgCqjP5l7ZWDZsgBI7DuoLOH8S9HyDf3nOI8MwWaOntisKXQsdkH1wS66cNY9zna2u475Qdy4/ON7Bu9z02vp/wAmtG5sDpXAgyuzAHcNAAbfrsAqrBuApXua+skDmtN2xN0aD2Dc20ubm3NdCijDQGgWA0AWmmlVrBVObk8n0iIriAREQBERAEREAREQBERAEREAREQBERAEREAREQBERAEREAREQBERAEREAREQBERAEREAREQBERAEREAREQBERAEREAREQBERAEREAREQBERAEREAREQBERAEREAREQBERAEREAREQBERAEREAREQBERAEREAREQBERAEREAREQBERAEREAREQBERAEREAREQBERAEREB/9k=">
            <a:extLst>
              <a:ext uri="{FF2B5EF4-FFF2-40B4-BE49-F238E27FC236}">
                <a16:creationId xmlns:a16="http://schemas.microsoft.com/office/drawing/2014/main" id="{54A22889-1EFF-49FB-A992-797242BC264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" t="19146" r="-1" b="15537"/>
          <a:stretch/>
        </p:blipFill>
        <p:spPr bwMode="auto">
          <a:xfrm>
            <a:off x="802339" y="3065574"/>
            <a:ext cx="3157265" cy="138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8B78EB5-77B0-4924-B276-69641A959AFD}"/>
              </a:ext>
            </a:extLst>
          </p:cNvPr>
          <p:cNvGrpSpPr/>
          <p:nvPr/>
        </p:nvGrpSpPr>
        <p:grpSpPr>
          <a:xfrm>
            <a:off x="4746323" y="2604485"/>
            <a:ext cx="1704811" cy="2570591"/>
            <a:chOff x="4637266" y="3049101"/>
            <a:chExt cx="1870214" cy="2819993"/>
          </a:xfrm>
        </p:grpSpPr>
        <p:pic>
          <p:nvPicPr>
            <p:cNvPr id="49" name="Picture 48" descr="A close up of a person&#10;&#10;Description automatically generated">
              <a:extLst>
                <a:ext uri="{FF2B5EF4-FFF2-40B4-BE49-F238E27FC236}">
                  <a16:creationId xmlns:a16="http://schemas.microsoft.com/office/drawing/2014/main" id="{AB7ED3EA-C45A-4408-9551-77C1D4E5A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7266" y="3049101"/>
              <a:ext cx="822960" cy="822960"/>
            </a:xfrm>
            <a:prstGeom prst="rect">
              <a:avLst/>
            </a:prstGeom>
          </p:spPr>
        </p:pic>
        <p:pic>
          <p:nvPicPr>
            <p:cNvPr id="50" name="Picture 10" descr="data:image/jpeg;base64,/9j/4AAQSkZJRgABAQAAAQABAAD/2wCEAAkGBxMTEhUTExIVFRUTGRcaFRYYGBUTGxkaFRYYFhYTFRUYHSggGBolGxcVITEhJSkrLi4vFyA0ODMtNygtLisBCgoKDg0OGhAQGi8lICUtLS0tLi0tLTEvLS0tLy0uNysrLy0tKy0tLy0wLS4tLy4tLTcvKy0tLS0tKy0tLy8tLf/AABEIAHgAeAMBIgACEQEDEQH/xAAcAAABBQEBAQAAAAAAAAAAAAAEAAMFBgcCAQj/xAA4EAABBAADBgQEAwgDAQAAAAABAAIDEQQSIQUGMUFRYRMicYEjMpGhB8HRFDNCUmKx4fAWQ/EV/8QAGQEAAgMBAAAAAAAAAAAAAAAAAQIAAwQF/8QAJhEAAgIBAwMDBQAAAAAAAAAAAAECEQMSITEiMlEEE0FhgZHR8P/aAAwDAQACEQMRAD8AxBrbTggKWG4qQaFGwNkd4BXjoipYs6JqVnNSwWADDleGEqTg106LjEs1Q1EsjvCKQjRQXA0KawahgxFLwSieJXjnIWGwfwl54aIAtdhqlksE8Mr0RFFLwlSyWBkJLqTikiMO4TipQR6n2URhzqpmI2O6WQrGqIKdkYDqvSQeWqdibZ05f6UoCNbMWPv6qTxcNsDgOKFxmGp+mv8A7zVwxGxnRRRh1FsgzsPVuYtPuHNP1CDkrSLlgk8TyrhNJ/e/0USUUmnBS21sNlcb52fq5wH2AUTm6pkypHodyAXsbRzXPjHhoAvWXxpEI7lXhCUYJ6D1XccJOtackLI0+WNrqVnDsi48NWpQmKks0FLsUBkSSkSTjjmE4qSDq6hRmHGqPy9b9UkuRWFNYTrmv2ReG0cDyQUdDmuxKUoCW2ps4yeePpw/3mnX72P/AGaLC4iOnYcnwpCCHBp4xuHMcNeoQWF2vk0dw90VjJGyNHMINJ8jY8soWvhje1nMkY1wd5hfDmDw/P6qrzc0a6MXzrkLoBDmMX35p1sKhmFg5qW2fsp0mp0aOH6BABhaQSFNjeBjQGtaQCazEWB3I5lBjpOTSR67ZDWgkn3OgH6oObGMZo3X0/VaLDtrY+HgbJldiMQAS0vYx3mLeBbZaADqCG2Oqy2VrpXEgcSaHqeyqxz1vh0ac/pVhXVLfx/fHjydy4t0mlUOg/Mpp0KO/Y8os13rQegTZjHNWmPYh5xqkusWNUlYOO7NgL3AALR9g7hmYeaUMPSi781St0R8Vbhu4VmzSakkZc83F7Ga737oDBUfHbJfINe0116fdVa19JY7ZUOIYGzxiRo1DSXV9AVWNkfhthGDNMzxHmyW2cjL1yNH8QHCzxpFMWGfbcwzE3r3U3saIlgP0tW78RN0sNDJCISWukBL4qGUNboHtqstmxXA0eFaxLIKka0drHQa/wCE7Zcpporu0oadoKH9uoQUbbNhWrb2BtriBbi+h6ANB+4Q+z9iOtoy293LkPX+6NhUlRCtwrjwUtgIT8paC06EEAj3UhiNmGKgTxqj1s0aCZ2riPBZYGpQbJdnE+x4265R6DgPbgk6eEVQJPpQHSvuq5NtKX5Q4+bWunPQ8l3FiHfxWe51UoLVch+Nxg5UO/6IF8orj+a6dKO6Hc0ngEyRCOxPFJLE8Uk46Jrc5tyrbthClim5Z+L7rctitBr2WTN3oxep5LJBwQuB2pFM6RkbrdC/JIOFH8x3RrDVLFptpv2ftad4PlMtSMv5mPAdp3Fmj2TIpxx1WNbYxbpdo4tzyfLIWNB5Mj0YAoQbXLJnSAWLr78VK7a2nE/aj5I7Ec+Vwzaa5aOnKyFV8czwpHMPAk16HUFPFWzbGN/gvmF27hHNa6RxBogCr58fVLFzYJ4d581gUS4tqtQWkC2qkYWOLMPFkEbObgM5ocmsvUn1CDx2IZmIia/JrlL6zEdSG6D0TqANBZWSOLi5rTMGdSR5eGejxd25KO3g8PKCwFoOpbd/RWHYgZFDh2vvxcQ0uaf5dSG32On1VN21JmmygEVRI7kXQ7apU7Y0eQHDglwPFSRjv1Vj3c3DxWIb4oaGRn5XPOUEf0NAJruVdofw7woaMxcXVqc2l9QEJTSEnlVmcYPd2eWPxGMtvWx9gh59lYhvGJ5HUNLh9Qtf2Xu3HhychIDuIvQ96XW08CAx1dCqnlaK/dPn7HMcHeYEHuKSUnvYKlKS1RdqzZF2h3cwfFW3bDsEeyxTchtze63LAQ1Vdllzdxj9TyM7X3tdC4sGHeXDm7Rp7irsLN9uvdiJ/HlAzHQ0KGny6dqWzEHL17cVS/xO263D4YReC178RYAIoNDf+wka3dUlSk3yJiaukjOt59m/JNGRTv4ebHaW30B4HoQq/j/Hdo9pOQcdNAeBJHFTkG0XTlkbQA9xDW66X0N9TQTDsTJG8unjJaxphI6ZR5CfQ6WrMblFUzao1yQMRdm0BJ1rn3NBWXYTMI2pZT4h4my1rRWtGMjze9+iDGGa7wIzG4OcC6R2ntl9BVp5m70bnEx2Wtom9NAdTrZN0VY8ircMooN2xjvEqRt+K53wrJ0ay3Am+pN9qXW4e7ZxONayQ5hq+U/0jiL7nT6qImcGvJzEhoIY49DoaHQcL52VZfw328cNjKdlyYgBpPRzbLaPQ2VWthZ9jo3DFODWhjQAGigBpQGgCgpn909icZfNRs8ipnKzAgr9pbXFA7TxbcpAPIqPxUvRRU8poqpzCkZrvYfin1SXG8x+Ikujj7UdCHAZuKfjD1W54WSq9AsG3OkyzD1W0YbEihqOA5rPnfUZPULqLRE6wFRvxkwQdBG8EB0bjQPFwdyCtWExzQCS4UASfQalZLvfjJpn+NM6s9+FF/JHflsdSpBlWKPUU+J5sOB8zSD9D/dWU7xRSCQyx0XRhrQzSpGg/Ee1xIIdfmroNFV8YwB2h/wea5zXxIVzgpHQTvkm/wD7mRzHEsdkaWkAkElwqw7qP0QUe1pGxluVxDidTYBHS+YTEONaz5Yoy7Wnv81Xza3hfQ9U1i8TJK7NJI+Q0BbjyaKa0dgNFPbiM5L4R5ATJJbvQVwHRo9ETNG9ha/KQw6NeBpYI58iusLDRDfT7iwrZuni2mF8L8pbZtpoghwHL6pMkqKZTrcnt2N5fGYGP/eNFHlf9Slp8Uq1HsWFrs8RyHTQO006A8EVI+jx+6xy+hmkk3sFzToKU6FIv7rh7hR1VYDOt5f3iS83lPxEl1sfajdDgjsJiSw2FOM3slHVJJFxT5I4p8nbN8ph1Ubj9tPlcXO1J+3okkpoRFBICdiNVwZEkkaGoQlXTMQRaSShB2PHEaen24LqHaLmmwavikkhpQKQUNvSdSuhvBJ3SSQ0R8A0o9/5DIvDvBIkkh7cfBNCIzE4gvNlJJJOMf/Z">
              <a:extLst>
                <a:ext uri="{FF2B5EF4-FFF2-40B4-BE49-F238E27FC236}">
                  <a16:creationId xmlns:a16="http://schemas.microsoft.com/office/drawing/2014/main" id="{CA830221-39F3-4957-A9A3-DAFFBA54B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4520" y="3049101"/>
              <a:ext cx="822960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A picture containing holding, young, girl, dark&#10;&#10;Description automatically generated">
              <a:extLst>
                <a:ext uri="{FF2B5EF4-FFF2-40B4-BE49-F238E27FC236}">
                  <a16:creationId xmlns:a16="http://schemas.microsoft.com/office/drawing/2014/main" id="{50E6C83E-299A-4D6C-9868-3FEC60D30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7266" y="5046134"/>
              <a:ext cx="822960" cy="822960"/>
            </a:xfrm>
            <a:prstGeom prst="rect">
              <a:avLst/>
            </a:prstGeom>
          </p:spPr>
        </p:pic>
        <p:pic>
          <p:nvPicPr>
            <p:cNvPr id="52" name="Picture 51" descr="A picture containing television, monitor, fire, screen&#10;&#10;Description automatically generated">
              <a:extLst>
                <a:ext uri="{FF2B5EF4-FFF2-40B4-BE49-F238E27FC236}">
                  <a16:creationId xmlns:a16="http://schemas.microsoft.com/office/drawing/2014/main" id="{70583A7B-F09A-41AC-B358-CAB9910C8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58044" y="4047617"/>
              <a:ext cx="822960" cy="822960"/>
            </a:xfrm>
            <a:prstGeom prst="rect">
              <a:avLst/>
            </a:prstGeom>
          </p:spPr>
        </p:pic>
        <p:pic>
          <p:nvPicPr>
            <p:cNvPr id="53" name="Picture 52" descr="A person looking at the camera&#10;&#10;Description automatically generated">
              <a:extLst>
                <a:ext uri="{FF2B5EF4-FFF2-40B4-BE49-F238E27FC236}">
                  <a16:creationId xmlns:a16="http://schemas.microsoft.com/office/drawing/2014/main" id="{7A682B14-219A-4881-B0E7-A167F015B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84520" y="5046134"/>
              <a:ext cx="822960" cy="822960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A4DA0E4E-0728-45B3-B410-E0591D4ABD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508" y="2841932"/>
            <a:ext cx="4410111" cy="18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1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5C6F-6420-4805-A952-3CEA4EEC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527F88-2CE9-435B-830A-527555678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8484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data:image/png;base64,iVBORw0KGgoAAAANSUhEUgAAAJAAAACQCAMAAADQmBKKAAAAmVBMVEX///8XFy4Ipf8dHTQxMUbb297v7/DNzdLo6OtMTF7Z8f8Yq/8ytP/k9f/8/P309PUhITfU1NgnJz06Ok57e4jHx8xTU2RiYnFGRllAQFNpaXjp6esiIjicnKY3N0u8vMLs+P+Z2v+RkZyurraXl6KEhJBvb35ZWWmC0f+L1f/G6v9yy/8osf+y4/9Zw//z+/9Eu/9Ovv+oqLCFjSMEAAAC90lEQVR4nO3c25KiMBAGYCMEQTByBlFAQdT1PL7/w22ccmctjU4gQffQ/4V3pr7qtBqqTHc6EkL6m631o09krCUhh/Vm26WxVn8Eabrbm91Ltpv14b0aMpgdvzjnmPvd9I2ew8rq3uU4e1+V+ua9h/bSAEAAAhCAWojmMH6n+EHEGcrUEP0UhpoISI+jkrFAQw4uYgUZYiAV2WGqyzgNDAM/UxASByGkjArWxteKlicu+owEEI26CESaSU9DGyGZIITcqBw30xCnGCkIyQbRnTPmuP7O0da5WkMqiJK8qmYzaWXkItQa6LOZcu5mIjg1bHQbySDaTEveZsLXrdMeiO7cUucC9VieNkBIxQACEIAABCAAAQhAAAIQgAAEIAABCEAAAhCAAAQgAAEIQAACEIAA9P+CphvrlmSaxxXjf4wvAnUO0/Vstf+wrK1pbq3jx361609ZfxF4FeiiGgz6NIMp0/J6EE8ABCAAAQhAAAIQgAAEIAABCEAAAhCAAASgfx3k9QTuqpH89qqROAhlBd/bGRzHZxZIEESLVDS4F0Y5FZsjDqKkqlfzRp8WLB5xZIAQcpNyzF0mop+WzOaRCELIjqtA4zCRce4zL4bJBp3LZFT58zurBJf+aPLdOtJANBMvKnKHtXtk7ORVmPEsIhN0jqIakZ/mPQdjrOv0xQnKuR/FKu8CskEXluKqWWbEWaZOlHpvbQckkL8V5Dz+JpOcmO8WJ8mNl9RIibh/r/Xq2ferpGRpjQNN+0WqUZ6XFKlWeX4Vadlakeyk0WQCLfVa4ShG2XQqAX5w0hNKVvB92JkhQSK5lVRfcI7EML8bBSAQdxGIT9qQRxIcaXFFenYu5k39OQ3PQpwivp+aUCNumDZ9iHpEGpcL7oPXXXH8XNrgmKsMcRrVNylZcmryOMdrOiVejb2z40WJpQ76uQ/BebX0OD537iiaB1Lm6fCggtQPPZX9nEPP2KNldXoV5gs11INT4UeG97uvbHUUJv687I2HjTE/AXanZ8lMez9tAAAAAElFTkSuQmCC">
            <a:extLst>
              <a:ext uri="{FF2B5EF4-FFF2-40B4-BE49-F238E27FC236}">
                <a16:creationId xmlns:a16="http://schemas.microsoft.com/office/drawing/2014/main" id="{8BD267D6-EEFC-4F90-80B1-A88EE6FBC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258" y="3261050"/>
            <a:ext cx="508518" cy="50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047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over dir="d"/>
      </p:transition>
    </mc:Choice>
    <mc:Fallback xmlns="">
      <p:transition spd="slow">
        <p:cover dir="d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F8EF2-7F7B-4F93-8F09-9844B783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Data Collection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8A781BC-AE91-49BA-B711-59F34243A9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2" r="21198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75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over/>
      </p:transition>
    </mc:Choice>
    <mc:Fallback xmlns="">
      <p:transition spd="slow"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63D5DE6-155C-4725-AD06-2F6B4594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Generating Match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77BC83-5AC4-42D4-8F57-F5BAC75907B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5345087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89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over/>
      </p:transition>
    </mc:Choice>
    <mc:Fallback xmlns="">
      <p:transition spd="slow"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63D5DE6-155C-4725-AD06-2F6B4594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Example of Match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4115E-0970-4BC4-9061-100DB20FF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2" y="2057401"/>
            <a:ext cx="9639092" cy="1918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AC966-E5F9-47EE-9DA9-09463EBD6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69" y="4297687"/>
            <a:ext cx="10963885" cy="66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9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over/>
      </p:transition>
    </mc:Choice>
    <mc:Fallback xmlns="">
      <p:transition spd="slow"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A247F-AB44-4385-88D5-D61991F9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Data Mining</a:t>
            </a: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>
            <a:extLst>
              <a:ext uri="{FF2B5EF4-FFF2-40B4-BE49-F238E27FC236}">
                <a16:creationId xmlns:a16="http://schemas.microsoft.com/office/drawing/2014/main" id="{B09FB9E9-E8B8-4B7C-BCB1-156C3AEEE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99" r="23218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47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over/>
      </p:transition>
    </mc:Choice>
    <mc:Fallback xmlns="">
      <p:transition spd="slow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F8DE-AC00-4865-8F9B-5BAE4A4D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Used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259A2C-FE7D-4EE1-A8A5-985322381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E16A88-F3BD-40D0-AF29-34335B64E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Apriori</a:t>
            </a:r>
            <a:r>
              <a:rPr lang="en-US" dirty="0"/>
              <a:t> Frequency Mining in 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3E5B1F-3F95-4A1E-994F-BB690B9E7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5EE170-376A-4283-8D8E-457D3C1028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KNN Classifier</a:t>
            </a:r>
            <a:br>
              <a:rPr lang="en-US" dirty="0"/>
            </a:br>
            <a:r>
              <a:rPr lang="en-US" dirty="0"/>
              <a:t>Naïve Bayes Classifier</a:t>
            </a:r>
          </a:p>
          <a:p>
            <a:pPr lvl="1"/>
            <a:r>
              <a:rPr lang="en-US" sz="1400" dirty="0"/>
              <a:t>Both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2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over/>
      </p:transition>
    </mc:Choice>
    <mc:Fallback xmlns="">
      <p:transition spd="slow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1202-0657-4306-BDA4-691E0680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Frequencies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F350C-54D7-4851-BA63-1B5404E57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A2188-43BA-4624-BE14-D8CA189090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were no winning combinations of champions that had enough support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3F870-8F5E-42E9-8510-81204C771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8ED3B-BC8D-49BE-A7FA-EB53CCB08C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numCol="2"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/>
              <a:t>Graves, </a:t>
            </a:r>
            <a:r>
              <a:rPr lang="en-US" sz="1600" dirty="0" err="1"/>
              <a:t>Kog'maw</a:t>
            </a:r>
            <a:r>
              <a:rPr lang="en-US" sz="1600" dirty="0"/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/>
              <a:t>Kog'maw</a:t>
            </a:r>
            <a:r>
              <a:rPr lang="en-US" sz="1600" dirty="0"/>
              <a:t>, Miss Fortune​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/>
              <a:t>Graves, Miss Fortune​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/>
              <a:t>Jinx, Graves​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/>
              <a:t>Nautilus, Yasuo​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/>
              <a:t>Yasuo, Master Yi​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/>
              <a:t>Miss Fortune, Lux​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/>
              <a:t>Caitlyn, Lux​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/>
              <a:t>Yasuo, Lux​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/>
              <a:t>Ashe, Miss Fortune​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/>
              <a:t>Jinx, Yasuo​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/>
              <a:t>Ashe, Yasuo​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31B4B15-057B-4EC8-84E7-4063FE6BDD4C}"/>
              </a:ext>
            </a:extLst>
          </p:cNvPr>
          <p:cNvSpPr txBox="1">
            <a:spLocks/>
          </p:cNvSpPr>
          <p:nvPr/>
        </p:nvSpPr>
        <p:spPr>
          <a:xfrm>
            <a:off x="8153818" y="1516676"/>
            <a:ext cx="3792104" cy="3807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Support = 0.01 or about 150 matches</a:t>
            </a:r>
          </a:p>
        </p:txBody>
      </p:sp>
    </p:spTree>
    <p:extLst>
      <p:ext uri="{BB962C8B-B14F-4D97-AF65-F5344CB8AC3E}">
        <p14:creationId xmlns:p14="http://schemas.microsoft.com/office/powerpoint/2010/main" val="2187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over/>
      </p:transition>
    </mc:Choice>
    <mc:Fallback xmlns="">
      <p:transition spd="slow">
        <p:cover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243741"/>
      </a:dk2>
      <a:lt2>
        <a:srgbClr val="E8E2E2"/>
      </a:lt2>
      <a:accent1>
        <a:srgbClr val="2FB1BB"/>
      </a:accent1>
      <a:accent2>
        <a:srgbClr val="2578C7"/>
      </a:accent2>
      <a:accent3>
        <a:srgbClr val="4352DB"/>
      </a:accent3>
      <a:accent4>
        <a:srgbClr val="7245CF"/>
      </a:accent4>
      <a:accent5>
        <a:srgbClr val="AE37D9"/>
      </a:accent5>
      <a:accent6>
        <a:srgbClr val="C725AE"/>
      </a:accent6>
      <a:hlink>
        <a:srgbClr val="C75F58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332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Nova Light</vt:lpstr>
      <vt:lpstr>Bembo</vt:lpstr>
      <vt:lpstr>Calibri</vt:lpstr>
      <vt:lpstr>RetrospectVTI</vt:lpstr>
      <vt:lpstr>League of Frequencies</vt:lpstr>
      <vt:lpstr>Project Overview</vt:lpstr>
      <vt:lpstr>Tools</vt:lpstr>
      <vt:lpstr>Data Collection</vt:lpstr>
      <vt:lpstr>Generating Match Data</vt:lpstr>
      <vt:lpstr>Example of Match Data</vt:lpstr>
      <vt:lpstr>Data Mining</vt:lpstr>
      <vt:lpstr>Techniques Used</vt:lpstr>
      <vt:lpstr>Results of Frequencies</vt:lpstr>
      <vt:lpstr>Notes on Results</vt:lpstr>
      <vt:lpstr>Results of Classification</vt:lpstr>
      <vt:lpstr>Limitations &amp; Challenges</vt:lpstr>
      <vt:lpstr>Examples</vt:lpstr>
      <vt:lpstr>Final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League of Frequencies</dc:title>
  <dc:creator>Riley Abrahamson</dc:creator>
  <cp:lastModifiedBy>Riley Abrahamson</cp:lastModifiedBy>
  <cp:revision>8</cp:revision>
  <dcterms:created xsi:type="dcterms:W3CDTF">2019-12-11T05:44:16Z</dcterms:created>
  <dcterms:modified xsi:type="dcterms:W3CDTF">2019-12-11T20:58:55Z</dcterms:modified>
</cp:coreProperties>
</file>