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18"/>
  </p:notesMasterIdLst>
  <p:sldIdLst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, Lucia" initials="HL" lastIdx="1" clrIdx="0">
    <p:extLst>
      <p:ext uri="{19B8F6BF-5375-455C-9EA6-DF929625EA0E}">
        <p15:presenceInfo xmlns:p15="http://schemas.microsoft.com/office/powerpoint/2012/main" userId="S::huan.ho@ndus.edu::96721c13-bd7b-4fff-9773-411ec0320388" providerId="AD"/>
      </p:ext>
    </p:extLst>
  </p:cmAuthor>
  <p:cmAuthor id="2" name="Abrahamson, Riley" initials="AR" lastIdx="1" clrIdx="1">
    <p:extLst>
      <p:ext uri="{19B8F6BF-5375-455C-9EA6-DF929625EA0E}">
        <p15:presenceInfo xmlns:p15="http://schemas.microsoft.com/office/powerpoint/2012/main" userId="S::riley.abrahamson@ndus.edu::95302365-0c16-4991-95fa-cb9ca27702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303C8-47FA-B8D4-B40E-C76763BB519B}" v="5" dt="2019-10-22T00:31:39.776"/>
    <p1510:client id="{72B6CFB5-29B3-1789-26B7-6084C68A6FDF}" v="704" dt="2019-12-10T19:06:19.230"/>
    <p1510:client id="{9DCA0A84-9C4D-21AB-F6C5-1B63E05C6FB3}" v="315" dt="2019-12-10T19:16:26.913"/>
    <p1510:client id="{B282FBBB-1B17-B793-8C9F-CBE639BA9149}" v="28" dt="2019-12-10T18:50:40.668"/>
    <p1510:client id="{B9C80CE5-2A7D-7929-0E31-1DA11140B3A1}" v="9" dt="2019-10-22T04:41:37.812"/>
    <p1510:client id="{C18165B1-86F0-411B-BDD8-0677F08CC004}" v="1" dt="2019-10-22T18:59:06.200"/>
    <p1510:client id="{CEB1F8D3-35CF-459F-853A-E0E98FF8681B}" v="6" dt="2019-10-22T03:48:16.166"/>
    <p1510:client id="{D0DFC991-8F35-8320-7E63-3ABB6E41519A}" v="1075" dt="2019-10-22T01:37:53.917"/>
    <p1510:client id="{E0840934-2784-48C4-465C-F282F7BA3FE3}" v="6" dt="2019-10-22T04:31:59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B06A-0753-8142-AC4A-D731667376E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3F6D4-C46E-5B48-9C82-B3110DDD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BRIEFLY INTRODUCE YOUR group members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0A-B174-41D5-AE88-3966B33B6265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D82B-254C-480A-B817-C62DAE6A6D57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DD0-DAAB-4576-8DA0-567D2A436672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0BE4-AA6F-4D69-AB4B-3519BC4D2416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AB62821D-6EE3-491F-8DD6-37ED2DAAC4EF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C479-987A-4046-A53C-151B17FD071F}" type="datetimeFigureOut">
              <a:rPr lang="en-US" dirty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B861-73CA-403C-90CD-696045309B70}" type="datetimeFigureOut">
              <a:rPr lang="en-US" dirty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B64-E43C-40FC-A5BB-96DB0E00F213}" type="datetimeFigureOut">
              <a:rPr lang="en-US" dirty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93B6-1D08-42F6-BC5F-BAFB1E6A5202}" type="datetimeFigureOut">
              <a:rPr lang="en-US" dirty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351-A7D2-4296-801B-D21BE20C9E71}" type="datetimeFigureOut">
              <a:rPr lang="en-US" dirty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5823BD3-A37C-4854-AB97-30A2424852C7}" type="datetimeFigureOut">
              <a:rPr lang="en-US" dirty="0"/>
              <a:t>12/17/2019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8C9F08D-259D-405A-81F9-AB4AA542E314}" type="datetimeFigureOut">
              <a:rPr lang="en-US" dirty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7024" y="436546"/>
            <a:ext cx="8687193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sz="8000" b="1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latin typeface="+mj-lt"/>
              </a:rPr>
              <a:t>Peer-2-</a:t>
            </a:r>
            <a:br>
              <a:rPr lang="en-US" sz="8000" b="1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latin typeface="+mj-lt"/>
              </a:rPr>
            </a:br>
            <a:r>
              <a:rPr lang="en-US" sz="7200" b="1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latin typeface="+mj-lt"/>
              </a:rPr>
              <a:t>Pocket Monsters</a:t>
            </a:r>
            <a:endParaRPr lang="en-US" sz="8000" b="1" cap="all">
              <a:blipFill dpi="0" rotWithShape="1">
                <a:blip r:embed="rId3"/>
                <a:srcRect/>
                <a:tile tx="6350" ty="-127000" sx="65000" sy="64000" flip="none" algn="tl"/>
              </a:blipFill>
              <a:effectLst/>
              <a:latin typeface="Century Gothic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516636" y="5912277"/>
            <a:ext cx="7216183" cy="6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en-US" sz="2200">
                <a:solidFill>
                  <a:srgbClr val="000000"/>
                </a:solidFill>
                <a:latin typeface="+mn-lt"/>
              </a:rPr>
              <a:t>Riley Abrahamson, Alexandra Burress, Huan Ho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0A147A-5004-4588-952E-57E3E926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33" y="343146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7FEEE-2A5D-47C1-8E26-5DD797E8C3A6}"/>
              </a:ext>
            </a:extLst>
          </p:cNvPr>
          <p:cNvSpPr txBox="1"/>
          <p:nvPr/>
        </p:nvSpPr>
        <p:spPr>
          <a:xfrm>
            <a:off x="786305" y="13479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Consolas"/>
                <a:ea typeface="+mn-lt"/>
                <a:cs typeface="+mn-lt"/>
              </a:rPr>
              <a:t>Conn.send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C4D5F1-2A49-449A-9118-57D8E07E6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97602"/>
              </p:ext>
            </p:extLst>
          </p:nvPr>
        </p:nvGraphicFramePr>
        <p:xfrm>
          <a:off x="3341895" y="1579626"/>
          <a:ext cx="5120640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46845984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640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Monsters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3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7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510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101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Start Battle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970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End Battle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869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D8DBEC-7321-4C1E-86F5-B318589E479F}"/>
              </a:ext>
            </a:extLst>
          </p:cNvPr>
          <p:cNvSpPr txBox="1"/>
          <p:nvPr/>
        </p:nvSpPr>
        <p:spPr>
          <a:xfrm>
            <a:off x="1081908" y="1840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[code, value]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7FEEE-2A5D-47C1-8E26-5DD797E8C3A6}"/>
              </a:ext>
            </a:extLst>
          </p:cNvPr>
          <p:cNvSpPr txBox="1"/>
          <p:nvPr/>
        </p:nvSpPr>
        <p:spPr>
          <a:xfrm>
            <a:off x="786305" y="13479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Consolas"/>
                <a:ea typeface="+mn-lt"/>
                <a:cs typeface="+mn-lt"/>
              </a:rPr>
              <a:t>Conn.send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8DBEC-7321-4C1E-86F5-B318589E479F}"/>
              </a:ext>
            </a:extLst>
          </p:cNvPr>
          <p:cNvSpPr txBox="1"/>
          <p:nvPr/>
        </p:nvSpPr>
        <p:spPr>
          <a:xfrm>
            <a:off x="1081908" y="1840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[code, value]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E8ED5F-A0E0-4C1D-A98F-7B19DDF9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07" y="2387565"/>
            <a:ext cx="6723992" cy="43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713603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Well, what does it look like?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4" descr="A picture containing meter, screen, clock&#10;&#10;Description generated with very high confidence">
            <a:extLst>
              <a:ext uri="{FF2B5EF4-FFF2-40B4-BE49-F238E27FC236}">
                <a16:creationId xmlns:a16="http://schemas.microsoft.com/office/drawing/2014/main" id="{9721DB7A-1FCB-4428-BA56-2951B3D1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4" y="1129206"/>
            <a:ext cx="8379371" cy="45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086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4B0A2-C477-4B69-8A7E-54A6BAA4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3" y="643468"/>
            <a:ext cx="8923676" cy="3572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u="sng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https://peer2pocketmonsters.web.app/</a:t>
            </a:r>
            <a:endParaRPr lang="en-US" sz="3200" u="sng" cap="all">
              <a:blipFill dpi="0" rotWithShape="1">
                <a:blip r:embed="rId4"/>
                <a:srcRect/>
                <a:tile tx="6350" ty="-127000" sx="65000" sy="64000" flip="none" algn="tl"/>
              </a:blipFill>
              <a:latin typeface="Century Goth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54214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955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8"/>
          <p:cNvSpPr>
            <a:spLocks noGrp="1"/>
          </p:cNvSpPr>
          <p:nvPr>
            <p:ph type="title" idx="4294967295"/>
          </p:nvPr>
        </p:nvSpPr>
        <p:spPr>
          <a:xfrm>
            <a:off x="286710" y="484632"/>
            <a:ext cx="5057883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  <a:endParaRPr lang="en-US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709" y="2121408"/>
            <a:ext cx="5057884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400">
                <a:ea typeface="+mn-lt"/>
                <a:cs typeface="+mn-lt"/>
              </a:rPr>
              <a:t>Our project is a Peer-to-Peer, Pokémon battle web application</a:t>
            </a:r>
            <a:endParaRPr lang="en-US" sz="24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User can connect to another user via ID. Once connected, they can battle with each other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Each Pokémon will have 4 different moves that users take turn choosing to interact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Users can also chat during their battle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sz="1600"/>
          </a:p>
        </p:txBody>
      </p:sp>
      <p:pic>
        <p:nvPicPr>
          <p:cNvPr id="12" name="Graphic 11" descr="Connections">
            <a:extLst>
              <a:ext uri="{FF2B5EF4-FFF2-40B4-BE49-F238E27FC236}">
                <a16:creationId xmlns:a16="http://schemas.microsoft.com/office/drawing/2014/main" id="{4D8AF9F3-323E-45A1-A3E1-3C89C0EA2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2595" y="2016874"/>
            <a:ext cx="2526882" cy="252688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35" y="6272783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BCE54D18-9BFE-4C00-8AD8-2AE825DA8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4744" y="3555124"/>
            <a:ext cx="250279" cy="240426"/>
          </a:xfrm>
          <a:prstGeom prst="rect">
            <a:avLst/>
          </a:prstGeom>
        </p:spPr>
      </p:pic>
      <p:pic>
        <p:nvPicPr>
          <p:cNvPr id="22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767E7C59-B57A-40DB-966E-1FCCB4E03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063" y="3101864"/>
            <a:ext cx="191159" cy="181306"/>
          </a:xfrm>
          <a:prstGeom prst="rect">
            <a:avLst/>
          </a:prstGeom>
        </p:spPr>
      </p:pic>
      <p:pic>
        <p:nvPicPr>
          <p:cNvPr id="26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520BC911-958A-449C-B746-AA08F6388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6830" y="2530364"/>
            <a:ext cx="191159" cy="181306"/>
          </a:xfrm>
          <a:prstGeom prst="rect">
            <a:avLst/>
          </a:prstGeom>
        </p:spPr>
      </p:pic>
      <p:pic>
        <p:nvPicPr>
          <p:cNvPr id="28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27676105-BB11-4AAD-B730-07297A80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700" y="2471243"/>
            <a:ext cx="141892" cy="132039"/>
          </a:xfrm>
          <a:prstGeom prst="rect">
            <a:avLst/>
          </a:prstGeom>
        </p:spPr>
      </p:pic>
      <p:pic>
        <p:nvPicPr>
          <p:cNvPr id="29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1CBCAE82-0861-493E-98DA-23FF1179AF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545" y="4018234"/>
            <a:ext cx="141892" cy="132039"/>
          </a:xfrm>
          <a:prstGeom prst="rect">
            <a:avLst/>
          </a:prstGeom>
        </p:spPr>
      </p:pic>
      <p:pic>
        <p:nvPicPr>
          <p:cNvPr id="30" name="Picture 8" descr="A close up of a fan&#10;&#10;Description generated with high confidence">
            <a:extLst>
              <a:ext uri="{FF2B5EF4-FFF2-40B4-BE49-F238E27FC236}">
                <a16:creationId xmlns:a16="http://schemas.microsoft.com/office/drawing/2014/main" id="{0E3236D4-9C9A-4F2D-B465-2BFAA8FC8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6096" y="3190545"/>
            <a:ext cx="141892" cy="1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9452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284163"/>
            <a:ext cx="86868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Tools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917" y="1043601"/>
            <a:ext cx="7917366" cy="4287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HTML5/SCSS/JavaScript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Framework-less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rgbClr val="000000"/>
                </a:solidFill>
                <a:ea typeface="+mn-lt"/>
                <a:cs typeface="Calibri"/>
              </a:rPr>
              <a:t>PeerJS</a:t>
            </a:r>
            <a:endParaRPr lang="en-US" sz="2400" dirty="0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ea typeface="+mn-lt"/>
                <a:cs typeface="Calibri"/>
              </a:rPr>
              <a:t>Actual </a:t>
            </a:r>
            <a:r>
              <a:rPr lang="en-US" sz="2400" dirty="0" err="1">
                <a:ea typeface="+mn-lt"/>
                <a:cs typeface="Calibri"/>
              </a:rPr>
              <a:t>Pokemon</a:t>
            </a:r>
            <a:r>
              <a:rPr lang="en-US" sz="2400" dirty="0">
                <a:ea typeface="+mn-lt"/>
                <a:cs typeface="Calibri"/>
              </a:rPr>
              <a:t> Games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ea typeface="+mn-lt"/>
                <a:cs typeface="Calibri"/>
              </a:rPr>
              <a:t>A TON of Assets and Custom Styling</a:t>
            </a:r>
          </a:p>
          <a:p>
            <a:pPr>
              <a:lnSpc>
                <a:spcPct val="150000"/>
              </a:lnSpc>
            </a:pPr>
            <a:endParaRPr lang="en-US" sz="2000">
              <a:ea typeface="+mn-lt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sz="2000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390509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4938713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What is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073" y="1271239"/>
            <a:ext cx="7225990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PeerJS</a:t>
            </a:r>
            <a:r>
              <a:rPr lang="en-US" sz="2400" dirty="0">
                <a:ea typeface="+mn-lt"/>
                <a:cs typeface="+mn-lt"/>
              </a:rPr>
              <a:t> is a JavaScript library that allows two web browser to connect to other another without a server* to send asynchronous data back and forth.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A1A603-E974-4EF8-9F7B-7F80D558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" b="13139"/>
          <a:stretch/>
        </p:blipFill>
        <p:spPr>
          <a:xfrm>
            <a:off x="1397218" y="3212758"/>
            <a:ext cx="6063826" cy="3525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450392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B1AEAC0-119C-4308-8AA4-17269CBE1A6C}"/>
              </a:ext>
            </a:extLst>
          </p:cNvPr>
          <p:cNvSpPr/>
          <p:nvPr/>
        </p:nvSpPr>
        <p:spPr>
          <a:xfrm>
            <a:off x="1917482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C52C6ED-1E02-49FD-AD9D-6D8A98B2BF8B}"/>
              </a:ext>
            </a:extLst>
          </p:cNvPr>
          <p:cNvSpPr/>
          <p:nvPr/>
        </p:nvSpPr>
        <p:spPr>
          <a:xfrm>
            <a:off x="5898276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9A5F7-B086-4813-B4AE-820B96C677D4}"/>
              </a:ext>
            </a:extLst>
          </p:cNvPr>
          <p:cNvSpPr txBox="1"/>
          <p:nvPr/>
        </p:nvSpPr>
        <p:spPr>
          <a:xfrm>
            <a:off x="1219857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1851B-E99A-4733-A9E7-574CE59C53B0}"/>
              </a:ext>
            </a:extLst>
          </p:cNvPr>
          <p:cNvSpPr txBox="1"/>
          <p:nvPr/>
        </p:nvSpPr>
        <p:spPr>
          <a:xfrm>
            <a:off x="5200650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715031534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B1AEAC0-119C-4308-8AA4-17269CBE1A6C}"/>
              </a:ext>
            </a:extLst>
          </p:cNvPr>
          <p:cNvSpPr/>
          <p:nvPr/>
        </p:nvSpPr>
        <p:spPr>
          <a:xfrm>
            <a:off x="1917482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C52C6ED-1E02-49FD-AD9D-6D8A98B2BF8B}"/>
              </a:ext>
            </a:extLst>
          </p:cNvPr>
          <p:cNvSpPr/>
          <p:nvPr/>
        </p:nvSpPr>
        <p:spPr>
          <a:xfrm>
            <a:off x="5898276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354447-FDB4-48EF-BF40-1817ABF88403}"/>
              </a:ext>
            </a:extLst>
          </p:cNvPr>
          <p:cNvSpPr/>
          <p:nvPr/>
        </p:nvSpPr>
        <p:spPr>
          <a:xfrm>
            <a:off x="3968851" y="1515342"/>
            <a:ext cx="1211974" cy="12119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50A16-6B99-497C-94C0-C17E335D02C5}"/>
              </a:ext>
            </a:extLst>
          </p:cNvPr>
          <p:cNvCxnSpPr/>
          <p:nvPr/>
        </p:nvCxnSpPr>
        <p:spPr>
          <a:xfrm flipV="1">
            <a:off x="3119602" y="2822027"/>
            <a:ext cx="815866" cy="967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15B2D-2F20-4CD2-9609-270AC720E16B}"/>
              </a:ext>
            </a:extLst>
          </p:cNvPr>
          <p:cNvCxnSpPr>
            <a:cxnSpLocks/>
          </p:cNvCxnSpPr>
          <p:nvPr/>
        </p:nvCxnSpPr>
        <p:spPr>
          <a:xfrm>
            <a:off x="5031170" y="2764877"/>
            <a:ext cx="1012935" cy="101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F4663F-2629-48B9-8EE9-78B5C38206D6}"/>
              </a:ext>
            </a:extLst>
          </p:cNvPr>
          <p:cNvSpPr txBox="1"/>
          <p:nvPr/>
        </p:nvSpPr>
        <p:spPr>
          <a:xfrm>
            <a:off x="3146206" y="1175517"/>
            <a:ext cx="2841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PeerJS</a:t>
            </a:r>
            <a:r>
              <a:rPr lang="en-US" dirty="0">
                <a:solidFill>
                  <a:schemeClr val="accent6"/>
                </a:solidFill>
              </a:rPr>
              <a:t> Provided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9A5F7-B086-4813-B4AE-820B96C677D4}"/>
              </a:ext>
            </a:extLst>
          </p:cNvPr>
          <p:cNvSpPr txBox="1"/>
          <p:nvPr/>
        </p:nvSpPr>
        <p:spPr>
          <a:xfrm>
            <a:off x="1219857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1851B-E99A-4733-A9E7-574CE59C53B0}"/>
              </a:ext>
            </a:extLst>
          </p:cNvPr>
          <p:cNvSpPr txBox="1"/>
          <p:nvPr/>
        </p:nvSpPr>
        <p:spPr>
          <a:xfrm>
            <a:off x="5200650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4260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B1AEAC0-119C-4308-8AA4-17269CBE1A6C}"/>
              </a:ext>
            </a:extLst>
          </p:cNvPr>
          <p:cNvSpPr/>
          <p:nvPr/>
        </p:nvSpPr>
        <p:spPr>
          <a:xfrm>
            <a:off x="1917482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C52C6ED-1E02-49FD-AD9D-6D8A98B2BF8B}"/>
              </a:ext>
            </a:extLst>
          </p:cNvPr>
          <p:cNvSpPr/>
          <p:nvPr/>
        </p:nvSpPr>
        <p:spPr>
          <a:xfrm>
            <a:off x="5898276" y="3804415"/>
            <a:ext cx="1340068" cy="1340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9A5F7-B086-4813-B4AE-820B96C677D4}"/>
              </a:ext>
            </a:extLst>
          </p:cNvPr>
          <p:cNvSpPr txBox="1"/>
          <p:nvPr/>
        </p:nvSpPr>
        <p:spPr>
          <a:xfrm>
            <a:off x="1219857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1851B-E99A-4733-A9E7-574CE59C53B0}"/>
              </a:ext>
            </a:extLst>
          </p:cNvPr>
          <p:cNvSpPr txBox="1"/>
          <p:nvPr/>
        </p:nvSpPr>
        <p:spPr>
          <a:xfrm>
            <a:off x="5200650" y="51907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80B9E1-883A-4A20-A7EA-F2BEE77D1160}"/>
              </a:ext>
            </a:extLst>
          </p:cNvPr>
          <p:cNvCxnSpPr/>
          <p:nvPr/>
        </p:nvCxnSpPr>
        <p:spPr>
          <a:xfrm>
            <a:off x="3627054" y="4464597"/>
            <a:ext cx="1840624" cy="788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7FEEE-2A5D-47C1-8E26-5DD797E8C3A6}"/>
              </a:ext>
            </a:extLst>
          </p:cNvPr>
          <p:cNvSpPr txBox="1"/>
          <p:nvPr/>
        </p:nvSpPr>
        <p:spPr>
          <a:xfrm>
            <a:off x="786305" y="13479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Consolas"/>
                <a:ea typeface="+mn-lt"/>
                <a:cs typeface="+mn-lt"/>
              </a:rPr>
              <a:t>Conn.send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02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6101419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/>
                </a:solidFill>
              </a:rPr>
              <a:t>How does </a:t>
            </a:r>
            <a:r>
              <a:rPr lang="en-US" sz="4000" dirty="0" err="1">
                <a:solidFill>
                  <a:schemeClr val="accent2"/>
                </a:solidFill>
              </a:rPr>
              <a:t>PeerJS</a:t>
            </a:r>
            <a:r>
              <a:rPr lang="en-US" sz="4000" dirty="0">
                <a:solidFill>
                  <a:schemeClr val="accent2"/>
                </a:solidFill>
              </a:rPr>
              <a:t> Work?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7FEEE-2A5D-47C1-8E26-5DD797E8C3A6}"/>
              </a:ext>
            </a:extLst>
          </p:cNvPr>
          <p:cNvSpPr txBox="1"/>
          <p:nvPr/>
        </p:nvSpPr>
        <p:spPr>
          <a:xfrm>
            <a:off x="786305" y="13479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Consolas"/>
                <a:ea typeface="+mn-lt"/>
                <a:cs typeface="+mn-lt"/>
              </a:rPr>
              <a:t>Conn.send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8DBEC-7321-4C1E-86F5-B318589E479F}"/>
              </a:ext>
            </a:extLst>
          </p:cNvPr>
          <p:cNvSpPr txBox="1"/>
          <p:nvPr/>
        </p:nvSpPr>
        <p:spPr>
          <a:xfrm>
            <a:off x="1081908" y="1840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[code, value]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66659ddc-3c25-4d3e-b3b7-9890fca5266d" xsi:nil="true"/>
    <MigrationWizIdDocumentLibraryPermissions xmlns="66659ddc-3c25-4d3e-b3b7-9890fca5266d" xsi:nil="true"/>
    <MigrationWizIdSecurityGroups xmlns="66659ddc-3c25-4d3e-b3b7-9890fca5266d" xsi:nil="true"/>
    <MigrationWizIdPermissionLevels xmlns="66659ddc-3c25-4d3e-b3b7-9890fca5266d" xsi:nil="true"/>
    <MigrationWizIdPermissions xmlns="66659ddc-3c25-4d3e-b3b7-9890fca5266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BA8573C6281468AECBB5C328F9B91" ma:contentTypeVersion="10" ma:contentTypeDescription="Create a new document." ma:contentTypeScope="" ma:versionID="88d9d7f5bf61bd403f5d100e39bbadb0">
  <xsd:schema xmlns:xsd="http://www.w3.org/2001/XMLSchema" xmlns:xs="http://www.w3.org/2001/XMLSchema" xmlns:p="http://schemas.microsoft.com/office/2006/metadata/properties" xmlns:ns3="66659ddc-3c25-4d3e-b3b7-9890fca5266d" xmlns:ns4="82c2a4e3-40b0-435d-8162-b539a366ebba" targetNamespace="http://schemas.microsoft.com/office/2006/metadata/properties" ma:root="true" ma:fieldsID="69f65bb3a122f3d4b8680b4b751dc7ef" ns3:_="" ns4:_="">
    <xsd:import namespace="66659ddc-3c25-4d3e-b3b7-9890fca5266d"/>
    <xsd:import namespace="82c2a4e3-40b0-435d-8162-b539a366ebba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659ddc-3c25-4d3e-b3b7-9890fca5266d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2a4e3-40b0-435d-8162-b539a366e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EED866-5770-4CD1-AAC6-AAB69407C2ED}">
  <ds:schemaRefs>
    <ds:schemaRef ds:uri="http://schemas.microsoft.com/office/2006/metadata/properties"/>
    <ds:schemaRef ds:uri="http://schemas.microsoft.com/office/infopath/2007/PartnerControls"/>
    <ds:schemaRef ds:uri="66659ddc-3c25-4d3e-b3b7-9890fca5266d"/>
  </ds:schemaRefs>
</ds:datastoreItem>
</file>

<file path=customXml/itemProps2.xml><?xml version="1.0" encoding="utf-8"?>
<ds:datastoreItem xmlns:ds="http://schemas.openxmlformats.org/officeDocument/2006/customXml" ds:itemID="{A49AA519-1659-4DE2-937E-1A06D73D26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10BD7-A2E6-463D-AA1D-A93E5BE84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659ddc-3c25-4d3e-b3b7-9890fca5266d"/>
    <ds:schemaRef ds:uri="82c2a4e3-40b0-435d-8162-b539a366e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PHealth slide template </Template>
  <Application>Microsoft Office PowerPoint</Application>
  <PresentationFormat>On-screen Show (4:3)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PowerPoint Presentation</vt:lpstr>
      <vt:lpstr>Introduction</vt:lpstr>
      <vt:lpstr>Tools Used</vt:lpstr>
      <vt:lpstr>What is PeerJS?</vt:lpstr>
      <vt:lpstr>How does PeerJS Work?</vt:lpstr>
      <vt:lpstr>How does PeerJS Work?</vt:lpstr>
      <vt:lpstr>How does PeerJS Work?</vt:lpstr>
      <vt:lpstr>How does PeerJS Work?</vt:lpstr>
      <vt:lpstr>How does PeerJS Work?</vt:lpstr>
      <vt:lpstr>How does PeerJS Work?</vt:lpstr>
      <vt:lpstr>How does PeerJS Work?</vt:lpstr>
      <vt:lpstr>Well, what does it look like?</vt:lpstr>
      <vt:lpstr>https://peer2pocketmonsters.web.app/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Nilsen, Wendy</dc:creator>
  <cp:revision>238</cp:revision>
  <dcterms:created xsi:type="dcterms:W3CDTF">2016-01-15T22:20:06Z</dcterms:created>
  <dcterms:modified xsi:type="dcterms:W3CDTF">2019-12-18T04:25:28Z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0x010100373BA8573C6281468AECBB5C328F9B91</vt:lpwstr>
  </property>
</Properties>
</file>