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9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06e8e2bf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06e8e2bf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0862ab9e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0862ab9e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0791d07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0791d07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06e8e2bf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06e8e2bf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0862ab9e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0862ab9e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0862ab9e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0862ab9e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0862ab9e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0862ab9e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dcb89d03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dcb89d03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Visitor</a:t>
            </a:r>
            <a:r>
              <a:rPr lang="en"/>
              <a:t> Pattern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Crisler, Riley Jensen, Elisha Hamp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it?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 Visitor Pattern is a behavioral pattern.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“Element” classes call “Visitor” classes, and in doing so the visitors build on the elements’ behavior by implementing the desired new </a:t>
            </a:r>
            <a:r>
              <a:rPr lang="en"/>
              <a:t>behavior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pattern allows you to implement new behaviors for a class (element) without having to change the code </a:t>
            </a:r>
            <a:r>
              <a:rPr lang="en"/>
              <a:t>inside the</a:t>
            </a:r>
            <a:r>
              <a:rPr lang="en"/>
              <a:t> class (element).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helps make your objects open/closed, if you would like to add a new class of methods and </a:t>
            </a:r>
            <a:r>
              <a:rPr lang="en"/>
              <a:t>variables you can.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behavior for the element is defined in the visitor class.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Future of Amazon: Deforestation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show of the </a:t>
            </a:r>
            <a:r>
              <a:rPr lang="en"/>
              <a:t>strength</a:t>
            </a:r>
            <a:r>
              <a:rPr lang="en"/>
              <a:t> of the visitor pattern we created a virtual </a:t>
            </a:r>
            <a:r>
              <a:rPr lang="en"/>
              <a:t>distribution</a:t>
            </a:r>
            <a:r>
              <a:rPr lang="en"/>
              <a:t> platform.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virtual distribution platform shows users the discounts, shipping time &amp; cost, and how the product is handle.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type of user will get different discounts, shipping times &amp; costs, and product handling.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467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Demo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Code Demo will be at this point in the presentation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15902" l="0" r="1029" t="0"/>
          <a:stretch/>
        </p:blipFill>
        <p:spPr>
          <a:xfrm>
            <a:off x="2518525" y="1758700"/>
            <a:ext cx="4064850" cy="2820526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3" name="Google Shape;83;p16"/>
          <p:cNvSpPr txBox="1"/>
          <p:nvPr/>
        </p:nvSpPr>
        <p:spPr>
          <a:xfrm>
            <a:off x="2525550" y="4658400"/>
            <a:ext cx="406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Current State of the Project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here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225225"/>
            <a:ext cx="33225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Domain UML elements.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Tiers are the Visitors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Products are the elements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user implements visits differently according to the desired behavior.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4331738" y="-123838"/>
            <a:ext cx="385762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3757525" y="4427425"/>
            <a:ext cx="507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Current Sketch of UML, will make more official later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Dive into the Visitor Pattern Structure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 class “visits” an element, it will call the accept method that all elements must implement and pass in the visitor as a parameter.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accept method in the element will call their visit method on the visitor passed.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visitor then implements the new behavior for the element class in the visit method.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visitor will have a visit method for each element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the Visitor Pattern is Great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visitor pattern allows each user type to implement different behaviors for each element.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strength of this pattern is that no new behavior is defined in the element class.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makes the element class open/close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the element class needs to do is implement the accept method inherited from the interface.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the Visitor Pattern Is Not The Greatest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Visitor methods must be updated when a new Element class is added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is less legible due to the Element objects’ code being spread out among the Visitor objects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</a:t>
            </a:r>
            <a:r>
              <a:rPr lang="en"/>
              <a:t>Takeaway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visitor pattern allows you to change aspects of an element </a:t>
            </a:r>
            <a:r>
              <a:rPr lang="en"/>
              <a:t>without</a:t>
            </a:r>
            <a:r>
              <a:rPr lang="en"/>
              <a:t> changing the element itself, keeping the open closed principle with those elements.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