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266" r:id="rId3"/>
    <p:sldId id="267" r:id="rId4"/>
    <p:sldId id="264" r:id="rId5"/>
    <p:sldId id="268" r:id="rId6"/>
    <p:sldId id="262" r:id="rId7"/>
    <p:sldId id="257" r:id="rId8"/>
    <p:sldId id="258" r:id="rId9"/>
    <p:sldId id="259" r:id="rId10"/>
    <p:sldId id="260" r:id="rId11"/>
    <p:sldId id="261" r:id="rId1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450" y="8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4CB5B-F102-4D58-A04D-55F87B5CA643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F4386-F8E0-437E-911F-526A26FC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01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F4386-F8E0-437E-911F-526A26FCC1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70636-9808-4DF5-900F-763AE538DA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75217" y="2866329"/>
            <a:ext cx="2990063" cy="7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png"/><Relationship Id="rId1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meetup.com/MN-SQL-Server-User-Group-PASSM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Content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Content 2</a:t>
            </a:r>
          </a:p>
        </p:txBody>
      </p:sp>
    </p:spTree>
    <p:extLst>
      <p:ext uri="{BB962C8B-B14F-4D97-AF65-F5344CB8AC3E}">
        <p14:creationId xmlns:p14="http://schemas.microsoft.com/office/powerpoint/2010/main" val="178086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44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918A6458-BCF4-48A6-8200-5A0A57908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124" y="5302335"/>
            <a:ext cx="4069130" cy="1525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966C14-6F05-4A92-B698-A29C5A307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885" y="4597563"/>
            <a:ext cx="2653744" cy="8316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BFFB4C-5FAD-4792-AE89-153E2607F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543" y="2748494"/>
            <a:ext cx="2878688" cy="100848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0561839-C3E2-4E02-8323-AAA8AFFB0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3622" y="3557423"/>
            <a:ext cx="3070930" cy="10481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6A5E301-76B7-470D-BFF8-683F396BF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1981" y="3643630"/>
            <a:ext cx="2323851" cy="929541"/>
          </a:xfrm>
          <a:prstGeom prst="rect">
            <a:avLst/>
          </a:prstGeom>
        </p:spPr>
      </p:pic>
      <p:pic>
        <p:nvPicPr>
          <p:cNvPr id="3080" name="Picture 8" descr="http://tailwindtech.com/wp-content/uploads/2015/08/logo_Tailwind-informatic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562" y="3500292"/>
            <a:ext cx="2094484" cy="116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44" y="1676227"/>
            <a:ext cx="4668956" cy="720000"/>
          </a:xfrm>
        </p:spPr>
        <p:txBody>
          <a:bodyPr/>
          <a:lstStyle/>
          <a:p>
            <a:r>
              <a:rPr lang="en-US" sz="2800" dirty="0"/>
              <a:t>Platinum Sponsor: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60244" y="2667574"/>
            <a:ext cx="4668956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Gold Sponsors: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60423" y="301977"/>
            <a:ext cx="6160253" cy="8097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Thank you Sponsors!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5900" y="2651666"/>
            <a:ext cx="111243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5900" y="1445166"/>
            <a:ext cx="111243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828" y="190200"/>
            <a:ext cx="4629468" cy="115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Visit the Sponsor Booths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Lots of Great Raffle Prizes!</a:t>
            </a:r>
            <a:endParaRPr lang="en-US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Get your parking paid via Sponsor Bingo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B73D20-16EF-4A5C-8930-BEB27D6AE3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9614" y="1656414"/>
            <a:ext cx="6144544" cy="7538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D4830C-3613-463C-858E-7DFC38C13C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84346" y="2825523"/>
            <a:ext cx="2653744" cy="7538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A17F58-3E1A-48E2-93D8-FE3F5B9579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244" y="3290905"/>
            <a:ext cx="1542028" cy="15420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3BEEAF-779F-4A63-A1A0-74CDEFD722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40550" y="2902653"/>
            <a:ext cx="3090746" cy="6160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CD33F35-6117-4AE8-9174-4C75465393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7660" y="4726380"/>
            <a:ext cx="3734742" cy="65544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3DFC639-2A8B-438D-9AC2-82A16BB738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87111" y="4812289"/>
            <a:ext cx="2787067" cy="490046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A0CD256F-5950-42E6-9DF8-038261CDD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572" y="5706306"/>
            <a:ext cx="1938257" cy="72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05DE31-5D40-4889-B2D1-1AB86FAE2766}"/>
              </a:ext>
            </a:extLst>
          </p:cNvPr>
          <p:cNvCxnSpPr/>
          <p:nvPr/>
        </p:nvCxnSpPr>
        <p:spPr>
          <a:xfrm>
            <a:off x="198086" y="5610877"/>
            <a:ext cx="111243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0F1A2387-D29F-46D0-B8FD-719C06FB6E91}"/>
              </a:ext>
            </a:extLst>
          </p:cNvPr>
          <p:cNvSpPr txBox="1">
            <a:spLocks/>
          </p:cNvSpPr>
          <p:nvPr/>
        </p:nvSpPr>
        <p:spPr>
          <a:xfrm>
            <a:off x="360244" y="5727353"/>
            <a:ext cx="4668956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Global Alliance Partners:</a:t>
            </a:r>
          </a:p>
        </p:txBody>
      </p:sp>
    </p:spTree>
    <p:extLst>
      <p:ext uri="{BB962C8B-B14F-4D97-AF65-F5344CB8AC3E}">
        <p14:creationId xmlns:p14="http://schemas.microsoft.com/office/powerpoint/2010/main" val="356799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PASSMN – News/Info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Thanks to all our sponsors of 2019! </a:t>
            </a:r>
          </a:p>
          <a:p>
            <a:r>
              <a:rPr lang="en-US" sz="2800" dirty="0"/>
              <a:t>We need Speakers &amp; Sponsors for 2020 PASSMN Meetings!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Sign up to present at one of the monthly meetings!</a:t>
            </a:r>
          </a:p>
          <a:p>
            <a:endParaRPr lang="en-US" sz="2800" dirty="0"/>
          </a:p>
          <a:p>
            <a:r>
              <a:rPr lang="en-US" sz="2800" dirty="0"/>
              <a:t>Monthly Meetup: 3</a:t>
            </a:r>
            <a:r>
              <a:rPr lang="en-US" sz="2800" baseline="30000" dirty="0"/>
              <a:t>rd</a:t>
            </a:r>
            <a:r>
              <a:rPr lang="en-US" sz="2800" dirty="0"/>
              <a:t> Tuesday of Each Month (except Oct) at Microsoft MTC in Edina (food usually provided) </a:t>
            </a:r>
          </a:p>
          <a:p>
            <a:r>
              <a:rPr lang="en-US" sz="2800" dirty="0"/>
              <a:t>Signup on Meetup:</a:t>
            </a:r>
            <a:r>
              <a:rPr lang="en-US" sz="1900" dirty="0"/>
              <a:t> </a:t>
            </a:r>
            <a:r>
              <a:rPr lang="en-US" sz="1900" dirty="0">
                <a:hlinkClick r:id="rId2"/>
              </a:rPr>
              <a:t>https://www.meetup.com/MN-SQL-Server-User-Group-PASSMN/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Board Member Elections in November/December: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Your chance to help out the MN SQL community!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652" y="313086"/>
            <a:ext cx="3712369" cy="12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9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701799"/>
            <a:ext cx="10800000" cy="4418013"/>
          </a:xfrm>
        </p:spPr>
        <p:txBody>
          <a:bodyPr/>
          <a:lstStyle/>
          <a:p>
            <a:pPr algn="ctr"/>
            <a:r>
              <a:rPr lang="en-US" dirty="0"/>
              <a:t>Join the brightest data professionals focused on the Microsoft Data Platform!</a:t>
            </a:r>
          </a:p>
          <a:p>
            <a:endParaRPr lang="en-US" dirty="0"/>
          </a:p>
          <a:p>
            <a:r>
              <a:rPr lang="en-US" dirty="0"/>
              <a:t>November 3</a:t>
            </a:r>
            <a:r>
              <a:rPr lang="en-US" baseline="30000" dirty="0"/>
              <a:t>th</a:t>
            </a:r>
            <a:r>
              <a:rPr lang="en-US" dirty="0"/>
              <a:t> Through November 8</a:t>
            </a:r>
            <a:r>
              <a:rPr lang="en-US" baseline="30000" dirty="0"/>
              <a:t>th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Pre-Conference Sessions – Monday/Tuesday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Conference – Wednesday through Friday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4fyL2aHTIic9oAAAAAElFTkSuQmCC (541×93)">
            <a:extLst>
              <a:ext uri="{FF2B5EF4-FFF2-40B4-BE49-F238E27FC236}">
                <a16:creationId xmlns:a16="http://schemas.microsoft.com/office/drawing/2014/main" id="{1224A3F1-000A-4723-AA2F-106688F03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21" y="185435"/>
            <a:ext cx="7803407" cy="134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89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SQLSaturday</a:t>
            </a:r>
            <a:r>
              <a:rPr lang="en-US" dirty="0"/>
              <a:t> #913 – After Party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1038" y="4203699"/>
            <a:ext cx="10800000" cy="209647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There will be drinks and appetizers as well as free game cards and bowling!</a:t>
            </a:r>
          </a:p>
          <a:p>
            <a:r>
              <a:rPr lang="en-US" sz="3200" dirty="0"/>
              <a:t>Hang out with some new friends you’ve made.</a:t>
            </a:r>
          </a:p>
          <a:p>
            <a:endParaRPr lang="en-US" sz="3200" dirty="0"/>
          </a:p>
        </p:txBody>
      </p:sp>
      <p:pic>
        <p:nvPicPr>
          <p:cNvPr id="3074" name="Picture 2" descr="Image result for gamework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400" y="1407138"/>
            <a:ext cx="55054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125" y="3203824"/>
            <a:ext cx="10800000" cy="8629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Location: 4th Floor of Mall of America</a:t>
            </a:r>
          </a:p>
          <a:p>
            <a:r>
              <a:rPr lang="en-US" dirty="0"/>
              <a:t>Time:       6:30PM – 10PM</a:t>
            </a:r>
          </a:p>
        </p:txBody>
      </p:sp>
    </p:spTree>
    <p:extLst>
      <p:ext uri="{BB962C8B-B14F-4D97-AF65-F5344CB8AC3E}">
        <p14:creationId xmlns:p14="http://schemas.microsoft.com/office/powerpoint/2010/main" val="258053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Only</a:t>
            </a:r>
          </a:p>
        </p:txBody>
      </p:sp>
    </p:spTree>
    <p:extLst>
      <p:ext uri="{BB962C8B-B14F-4D97-AF65-F5344CB8AC3E}">
        <p14:creationId xmlns:p14="http://schemas.microsoft.com/office/powerpoint/2010/main" val="1121946899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204</Words>
  <Application>Microsoft Office PowerPoint</Application>
  <PresentationFormat>Custom</PresentationFormat>
  <Paragraphs>39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Wingdings</vt:lpstr>
      <vt:lpstr>SQLSatOslo 2016</vt:lpstr>
      <vt:lpstr>Image</vt:lpstr>
      <vt:lpstr>PowerPoint Presentation</vt:lpstr>
      <vt:lpstr>Platinum Sponsor:</vt:lpstr>
      <vt:lpstr>PASSMN – News/Info</vt:lpstr>
      <vt:lpstr>PowerPoint Presentation</vt:lpstr>
      <vt:lpstr>SQLSaturday #913 – After Party</vt:lpstr>
      <vt:lpstr>Section Title</vt:lpstr>
      <vt:lpstr>Title</vt:lpstr>
      <vt:lpstr>Title Only</vt:lpstr>
      <vt:lpstr>PowerPoint Presentation</vt:lpstr>
      <vt:lpstr>Title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Chris Kramer</cp:lastModifiedBy>
  <cp:revision>56</cp:revision>
  <dcterms:created xsi:type="dcterms:W3CDTF">2011-08-19T20:30:49Z</dcterms:created>
  <dcterms:modified xsi:type="dcterms:W3CDTF">2019-09-20T19:21:39Z</dcterms:modified>
</cp:coreProperties>
</file>