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89721-F956-4FDA-A682-3F25E57B29D8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4F3B0-ADA8-445A-B124-DF08886F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73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4F3B0-ADA8-445A-B124-DF08886F2F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51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4F3B0-ADA8-445A-B124-DF08886F2F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2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4F3B0-ADA8-445A-B124-DF08886F2F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19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4F3B0-ADA8-445A-B124-DF08886F2F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63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0" y="-9386"/>
            <a:ext cx="9271000" cy="69689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1035171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10/10/2015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2898" y="6197614"/>
            <a:ext cx="5133343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Session Title Here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242" y="5883986"/>
            <a:ext cx="2110906" cy="8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308743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1008171" cy="365125"/>
          </a:xfrm>
        </p:spPr>
        <p:txBody>
          <a:bodyPr/>
          <a:lstStyle/>
          <a:p>
            <a:r>
              <a:rPr lang="en-US" dirty="0" smtClean="0"/>
              <a:t>10/10/2015</a:t>
            </a:r>
            <a:endParaRPr lang="en-US" dirty="0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1135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5826" y="6286903"/>
            <a:ext cx="25380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Session Title Here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842" y="6026908"/>
            <a:ext cx="2110906" cy="8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995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10/10/2015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57918" y="6286903"/>
            <a:ext cx="27159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Session Title Here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29" y="6026908"/>
            <a:ext cx="2110906" cy="8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96189"/>
          </a:xfrm>
        </p:spPr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020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10/10/2015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27200" y="6286903"/>
            <a:ext cx="28466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Session Title Here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199" y="6014354"/>
            <a:ext cx="2012009" cy="93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0335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10/10/2015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39900" y="6286903"/>
            <a:ext cx="283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Session Title Here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842" y="6026908"/>
            <a:ext cx="2110906" cy="8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196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11097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10/10/2015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6100" y="6286903"/>
            <a:ext cx="2757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Session Title Here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842" y="6019801"/>
            <a:ext cx="2110906" cy="8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1020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10/10/2015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6100" y="6286903"/>
            <a:ext cx="2757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Session Title Here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42" y="6026908"/>
            <a:ext cx="2110906" cy="8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9827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10/10/2015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800" y="6286903"/>
            <a:ext cx="27450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Session Title Here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842" y="6026908"/>
            <a:ext cx="2110906" cy="8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046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10/10/2015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2600" y="6286903"/>
            <a:ext cx="28212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Session Title Here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142" y="6026908"/>
            <a:ext cx="2110906" cy="8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9827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10/10/2015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800" y="6286903"/>
            <a:ext cx="27450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Session Title Here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42" y="6026908"/>
            <a:ext cx="2110906" cy="8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1085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10/10/2015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5826" y="6286903"/>
            <a:ext cx="25380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Session Title Here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42" y="6026908"/>
            <a:ext cx="2110906" cy="8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0043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10/10/2015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Session Title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984" y="6008873"/>
            <a:ext cx="179832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nssug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saturday.com/453/eventeval.asp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qlsaturday.com/453/sessions/sessionevaluation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Title Here, 40pt, Arial, 1 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Subtitle here, Arial 32pt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Goes Here, 36 pt.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Text / Bullets Here, Gray, 30 pt.</a:t>
            </a:r>
          </a:p>
          <a:p>
            <a:r>
              <a:rPr lang="en-US" dirty="0" smtClean="0"/>
              <a:t>Main Text / Bullets Here, Gray, 30 pt.</a:t>
            </a:r>
          </a:p>
          <a:p>
            <a:pPr lvl="1"/>
            <a:r>
              <a:rPr lang="en-US" dirty="0" smtClean="0"/>
              <a:t>Bullet Points, Line 2, 26 pt.</a:t>
            </a:r>
          </a:p>
          <a:p>
            <a:pPr lvl="2"/>
            <a:r>
              <a:rPr lang="en-US" dirty="0" smtClean="0"/>
              <a:t>Bullet Points, Line 3, 22 pt.</a:t>
            </a:r>
          </a:p>
          <a:p>
            <a:pPr lvl="3"/>
            <a:r>
              <a:rPr lang="en-US" dirty="0" smtClean="0"/>
              <a:t>Bullet Points, Line 4, 20 pt.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</a:t>
            </a:fld>
            <a:r>
              <a:rPr lang="en-US" smtClean="0"/>
              <a:t>  | 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1190710" cy="365125"/>
          </a:xfrm>
        </p:spPr>
        <p:txBody>
          <a:bodyPr/>
          <a:lstStyle/>
          <a:p>
            <a:r>
              <a:rPr lang="en-US" smtClean="0"/>
              <a:t>10/10/2015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1674254" y="6286903"/>
            <a:ext cx="2899600" cy="365125"/>
          </a:xfrm>
        </p:spPr>
        <p:txBody>
          <a:bodyPr/>
          <a:lstStyle/>
          <a:p>
            <a:r>
              <a:rPr lang="en-US" dirty="0" smtClean="0"/>
              <a:t>Session Title Here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2</a:t>
            </a:fld>
            <a:r>
              <a:rPr lang="en-US" smtClean="0"/>
              <a:t>  |  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848" y="6026908"/>
            <a:ext cx="2110906" cy="8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Beginning of Deck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10/10/2015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Session Title Here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3</a:t>
            </a:fld>
            <a:r>
              <a:rPr lang="en-US" smtClean="0"/>
              <a:t>  |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fontAlgn="base">
              <a:spcAft>
                <a:spcPct val="0"/>
              </a:spcAft>
            </a:pPr>
            <a:r>
              <a:rPr lang="en-US" dirty="0"/>
              <a:t>Thank you Sponsors!</a:t>
            </a:r>
          </a:p>
          <a:p>
            <a:pPr lvl="1" fontAlgn="base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dirty="0"/>
              <a:t>Please visit the sponsors during the vendor break from 2:45 – 3:15 and enter their end-of-day raffles</a:t>
            </a:r>
            <a:endParaRPr lang="en-US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400" dirty="0"/>
          </a:p>
          <a:p>
            <a:pPr lvl="0" fontAlgn="base">
              <a:spcAft>
                <a:spcPct val="0"/>
              </a:spcAft>
            </a:pPr>
            <a:r>
              <a:rPr lang="en-US" dirty="0"/>
              <a:t>Event After Party </a:t>
            </a:r>
          </a:p>
          <a:p>
            <a:pPr lvl="1" fontAlgn="base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dirty="0"/>
              <a:t>Dave and Buster’s in </a:t>
            </a:r>
            <a:r>
              <a:rPr lang="en-US" dirty="0" err="1"/>
              <a:t>Southdale</a:t>
            </a:r>
            <a:r>
              <a:rPr lang="en-US" dirty="0"/>
              <a:t> Center. 3</a:t>
            </a:r>
            <a:r>
              <a:rPr lang="en-US" baseline="30000" dirty="0"/>
              <a:t>rd</a:t>
            </a:r>
            <a:r>
              <a:rPr lang="en-US" dirty="0"/>
              <a:t> floor by Macy’s starting at 6:15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400" dirty="0"/>
          </a:p>
          <a:p>
            <a:r>
              <a:rPr lang="en-US" dirty="0"/>
              <a:t>Want More Free Training?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PassMN</a:t>
            </a:r>
            <a:r>
              <a:rPr lang="en-US" dirty="0"/>
              <a:t> meets the 3</a:t>
            </a:r>
            <a:r>
              <a:rPr lang="en-US" baseline="30000" dirty="0"/>
              <a:t>rd</a:t>
            </a:r>
            <a:r>
              <a:rPr lang="en-US" dirty="0"/>
              <a:t> Tuesday of every month. </a:t>
            </a:r>
            <a:r>
              <a:rPr lang="en-US" dirty="0">
                <a:hlinkClick r:id="rId3"/>
              </a:rPr>
              <a:t>https://mnssug.org/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Slide in Deck Please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10/10/2015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Session Title Here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4</a:t>
            </a:fld>
            <a:r>
              <a:rPr lang="en-US" smtClean="0"/>
              <a:t>  |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to fill out your online evaluations for the event and any sessions you have attended. </a:t>
            </a:r>
            <a:r>
              <a:rPr lang="en-US" dirty="0" smtClean="0"/>
              <a:t>They will be online until 10/17/15.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hlinkClick r:id="rId3"/>
              </a:rPr>
              <a:t>http://www.sqlsaturday.com/453/eventeval.aspx</a:t>
            </a:r>
            <a:endParaRPr lang="en-US" altLang="en-US" sz="2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hlinkClick r:id="rId4"/>
              </a:rPr>
              <a:t>http://www.sqlsaturday.com/453/sessions/sessionevaluation.aspx</a:t>
            </a:r>
            <a:endParaRPr lang="en-US" alt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188</Words>
  <Application>Microsoft Office PowerPoint</Application>
  <PresentationFormat>On-screen Show (4:3)</PresentationFormat>
  <Paragraphs>36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Courier New</vt:lpstr>
      <vt:lpstr>Wingdings</vt:lpstr>
      <vt:lpstr>Office Theme</vt:lpstr>
      <vt:lpstr>Title Here, 40pt, Arial, 1 line</vt:lpstr>
      <vt:lpstr>Title Goes Here, 36 pt.</vt:lpstr>
      <vt:lpstr>Beginning of Deck</vt:lpstr>
      <vt:lpstr>Last Slide in Deck Please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Jennifer McConnell</cp:lastModifiedBy>
  <cp:revision>37</cp:revision>
  <dcterms:created xsi:type="dcterms:W3CDTF">2011-08-19T20:30:49Z</dcterms:created>
  <dcterms:modified xsi:type="dcterms:W3CDTF">2015-10-03T23:57:13Z</dcterms:modified>
</cp:coreProperties>
</file>