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6"/>
    <p:restoredTop sz="50084"/>
  </p:normalViewPr>
  <p:slideViewPr>
    <p:cSldViewPr snapToGrid="0" snapToObjects="1">
      <p:cViewPr varScale="1">
        <p:scale>
          <a:sx n="102" d="100"/>
          <a:sy n="102" d="100"/>
        </p:scale>
        <p:origin x="3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8/3/15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8/3/15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8/3/15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F911-B8F3-1042-B226-54911C0C3F55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9442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Sell</dc:creator>
  <cp:lastModifiedBy>Clark Sell</cp:lastModifiedBy>
  <cp:revision>2</cp:revision>
  <dcterms:created xsi:type="dcterms:W3CDTF">2015-08-03T18:37:21Z</dcterms:created>
  <dcterms:modified xsi:type="dcterms:W3CDTF">2015-08-03T19:49:44Z</dcterms:modified>
</cp:coreProperties>
</file>